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82" r:id="rId1"/>
    <p:sldMasterId id="2147483753" r:id="rId2"/>
    <p:sldMasterId id="2147483779" r:id="rId3"/>
  </p:sldMasterIdLst>
  <p:notesMasterIdLst>
    <p:notesMasterId r:id="rId53"/>
  </p:notesMasterIdLst>
  <p:handoutMasterIdLst>
    <p:handoutMasterId r:id="rId54"/>
  </p:handoutMasterIdLst>
  <p:sldIdLst>
    <p:sldId id="256" r:id="rId4"/>
    <p:sldId id="396" r:id="rId5"/>
    <p:sldId id="397" r:id="rId6"/>
    <p:sldId id="262" r:id="rId7"/>
    <p:sldId id="261" r:id="rId8"/>
    <p:sldId id="265" r:id="rId9"/>
    <p:sldId id="401" r:id="rId10"/>
    <p:sldId id="420" r:id="rId11"/>
    <p:sldId id="422" r:id="rId12"/>
    <p:sldId id="408" r:id="rId13"/>
    <p:sldId id="409" r:id="rId14"/>
    <p:sldId id="411" r:id="rId15"/>
    <p:sldId id="412" r:id="rId16"/>
    <p:sldId id="419" r:id="rId17"/>
    <p:sldId id="398" r:id="rId18"/>
    <p:sldId id="413" r:id="rId19"/>
    <p:sldId id="400" r:id="rId20"/>
    <p:sldId id="399" r:id="rId21"/>
    <p:sldId id="415" r:id="rId22"/>
    <p:sldId id="416" r:id="rId23"/>
    <p:sldId id="395" r:id="rId24"/>
    <p:sldId id="389" r:id="rId25"/>
    <p:sldId id="390" r:id="rId26"/>
    <p:sldId id="391" r:id="rId27"/>
    <p:sldId id="410" r:id="rId28"/>
    <p:sldId id="392" r:id="rId29"/>
    <p:sldId id="393" r:id="rId30"/>
    <p:sldId id="295" r:id="rId31"/>
    <p:sldId id="296" r:id="rId32"/>
    <p:sldId id="414" r:id="rId33"/>
    <p:sldId id="417" r:id="rId34"/>
    <p:sldId id="418" r:id="rId35"/>
    <p:sldId id="394" r:id="rId36"/>
    <p:sldId id="274" r:id="rId37"/>
    <p:sldId id="404" r:id="rId38"/>
    <p:sldId id="275" r:id="rId39"/>
    <p:sldId id="424" r:id="rId40"/>
    <p:sldId id="425" r:id="rId41"/>
    <p:sldId id="426" r:id="rId42"/>
    <p:sldId id="427" r:id="rId43"/>
    <p:sldId id="276" r:id="rId44"/>
    <p:sldId id="423" r:id="rId45"/>
    <p:sldId id="403" r:id="rId46"/>
    <p:sldId id="278" r:id="rId47"/>
    <p:sldId id="429" r:id="rId48"/>
    <p:sldId id="402" r:id="rId49"/>
    <p:sldId id="406" r:id="rId50"/>
    <p:sldId id="407" r:id="rId51"/>
    <p:sldId id="428" r:id="rId52"/>
  </p:sldIdLst>
  <p:sldSz cx="12192000" cy="6858000"/>
  <p:notesSz cx="7010400" cy="9296400"/>
  <p:embeddedFontLst>
    <p:embeddedFont>
      <p:font typeface="Arial Unicode MS" panose="020B0604020202020204" charset="-128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Garamond" panose="02020404030301010803" pitchFamily="18" charset="0"/>
      <p:regular r:id="rId61"/>
      <p:bold r:id="rId62"/>
      <p:italic r:id="rId63"/>
    </p:embeddedFont>
    <p:embeddedFont>
      <p:font typeface="Open Sans" panose="020B0604020202020204" charset="0"/>
      <p:regular r:id="rId64"/>
      <p:bold r:id="rId65"/>
      <p:italic r:id="rId66"/>
      <p:boldItalic r:id="rId67"/>
    </p:embeddedFont>
    <p:embeddedFont>
      <p:font typeface="Open Sans Condensed" panose="020B0604020202020204" charset="0"/>
      <p:bold r:id="rId68"/>
    </p:embeddedFont>
    <p:embeddedFont>
      <p:font typeface="Open Sans Condensed Light" panose="020B0306030504020204" charset="0"/>
      <p:regular r:id="rId69"/>
      <p:italic r:id="rId70"/>
    </p:embeddedFont>
    <p:embeddedFont>
      <p:font typeface="Open Sans Semibold" panose="020B0604020202020204" charset="0"/>
      <p:bold r:id="rId71"/>
      <p:boldItalic r:id="rId72"/>
    </p:embeddedFont>
  </p:embeddedFontLst>
  <p:defaultTextStyle>
    <a:defPPr>
      <a:defRPr lang="en-US"/>
    </a:defPPr>
    <a:lvl1pPr marL="0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" userDrawn="1">
          <p15:clr>
            <a:srgbClr val="A4A3A4"/>
          </p15:clr>
        </p15:guide>
        <p15:guide id="2" orient="horz" pos="3897" userDrawn="1">
          <p15:clr>
            <a:srgbClr val="A4A3A4"/>
          </p15:clr>
        </p15:guide>
        <p15:guide id="3" orient="horz" pos="547" userDrawn="1">
          <p15:clr>
            <a:srgbClr val="A4A3A4"/>
          </p15:clr>
        </p15:guide>
        <p15:guide id="4" orient="horz" pos="739" userDrawn="1">
          <p15:clr>
            <a:srgbClr val="A4A3A4"/>
          </p15:clr>
        </p15:guide>
        <p15:guide id="5" orient="horz" pos="4319" userDrawn="1">
          <p15:clr>
            <a:srgbClr val="A4A3A4"/>
          </p15:clr>
        </p15:guide>
        <p15:guide id="6" orient="horz" pos="1272" userDrawn="1">
          <p15:clr>
            <a:srgbClr val="A4A3A4"/>
          </p15:clr>
        </p15:guide>
        <p15:guide id="9" pos="283" userDrawn="1">
          <p15:clr>
            <a:srgbClr val="A4A3A4"/>
          </p15:clr>
        </p15:guide>
        <p15:guide id="10" pos="9957" userDrawn="1">
          <p15:clr>
            <a:srgbClr val="A4A3A4"/>
          </p15:clr>
        </p15:guide>
        <p15:guide id="11" orient="horz" pos="3832" userDrawn="1">
          <p15:clr>
            <a:srgbClr val="A4A3A4"/>
          </p15:clr>
        </p15:guide>
        <p15:guide id="12" orient="horz" pos="387" userDrawn="1">
          <p15:clr>
            <a:srgbClr val="A4A3A4"/>
          </p15:clr>
        </p15:guide>
        <p15:guide id="13" orient="horz" pos="1024" userDrawn="1">
          <p15:clr>
            <a:srgbClr val="A4A3A4"/>
          </p15:clr>
        </p15:guide>
        <p15:guide id="14" pos="220" userDrawn="1">
          <p15:clr>
            <a:srgbClr val="A4A3A4"/>
          </p15:clr>
        </p15:guide>
        <p15:guide id="15" pos="74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B53C"/>
    <a:srgbClr val="6D6E71"/>
    <a:srgbClr val="006EB9"/>
    <a:srgbClr val="B2B2B2"/>
    <a:srgbClr val="E89424"/>
    <a:srgbClr val="D1DBFA"/>
    <a:srgbClr val="E7F0F9"/>
    <a:srgbClr val="00AEEF"/>
    <a:srgbClr val="00639C"/>
    <a:srgbClr val="F89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7159" autoAdjust="0"/>
  </p:normalViewPr>
  <p:slideViewPr>
    <p:cSldViewPr snapToGrid="0">
      <p:cViewPr varScale="1">
        <p:scale>
          <a:sx n="36" d="100"/>
          <a:sy n="36" d="100"/>
        </p:scale>
        <p:origin x="1772" y="32"/>
      </p:cViewPr>
      <p:guideLst>
        <p:guide orient="horz" pos="147"/>
        <p:guide orient="horz" pos="3897"/>
        <p:guide orient="horz" pos="547"/>
        <p:guide orient="horz" pos="739"/>
        <p:guide orient="horz" pos="4319"/>
        <p:guide orient="horz" pos="1272"/>
        <p:guide pos="283"/>
        <p:guide pos="9957"/>
        <p:guide orient="horz" pos="3832"/>
        <p:guide orient="horz" pos="387"/>
        <p:guide orient="horz" pos="1024"/>
        <p:guide pos="220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4242"/>
    </p:cViewPr>
  </p:sorterViewPr>
  <p:notesViewPr>
    <p:cSldViewPr snapToGrid="0">
      <p:cViewPr varScale="1">
        <p:scale>
          <a:sx n="56" d="100"/>
          <a:sy n="56" d="100"/>
        </p:scale>
        <p:origin x="2832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schools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&lt;10</c:v>
                </c:pt>
                <c:pt idx="1">
                  <c:v>10-19</c:v>
                </c:pt>
                <c:pt idx="2">
                  <c:v>20-29</c:v>
                </c:pt>
                <c:pt idx="3">
                  <c:v>30-29</c:v>
                </c:pt>
                <c:pt idx="4">
                  <c:v>40-49</c:v>
                </c:pt>
                <c:pt idx="5">
                  <c:v>50+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80</c:v>
                </c:pt>
                <c:pt idx="1">
                  <c:v>100</c:v>
                </c:pt>
                <c:pt idx="2">
                  <c:v>120</c:v>
                </c:pt>
                <c:pt idx="3">
                  <c:v>60</c:v>
                </c:pt>
                <c:pt idx="4">
                  <c:v>50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E9-4E57-A51D-FD50A014F2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9458248"/>
        <c:axId val="1009456280"/>
      </c:barChart>
      <c:catAx>
        <c:axId val="1009458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School size (number of eligible students/school)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456280"/>
        <c:crosses val="autoZero"/>
        <c:auto val="1"/>
        <c:lblAlgn val="ctr"/>
        <c:lblOffset val="100"/>
        <c:noMultiLvlLbl val="0"/>
      </c:catAx>
      <c:valAx>
        <c:axId val="1009456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458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numCol="1" rtlCol="0"/>
          <a:lstStyle>
            <a:lvl1pPr algn="l">
              <a:defRPr sz="1200"/>
            </a:lvl1pPr>
          </a:lstStyle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799115" y="8985451"/>
            <a:ext cx="3037840" cy="2308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poverty-action.org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7"/>
            <a:ext cx="7010400" cy="70984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049795" cy="464820"/>
          </a:xfrm>
          <a:prstGeom prst="rect">
            <a:avLst/>
          </a:prstGeom>
        </p:spPr>
        <p:txBody>
          <a:bodyPr vert="horz" lIns="93177" tIns="46589" rIns="93177" bIns="46589" numCol="1" rtlCol="0"/>
          <a:lstStyle>
            <a:lvl1pPr algn="l">
              <a:defRPr sz="9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numCol="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8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numCol="1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7"/>
            <a:ext cx="7010400" cy="70984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EEABE58-A134-483E-A3FE-B5240B6005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361" rtl="0" eaLnBrk="1" latinLnBrk="0" hangingPunct="1">
      <a:buFont typeface="Arial" panose="020B0604020202020204" pitchFamily="34" charset="0"/>
      <a:buNone/>
      <a:defRPr sz="11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181" indent="0" algn="l" defTabSz="914361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indent="0" algn="l" defTabSz="914361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3" indent="0" algn="l" defTabSz="914361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4" indent="0" algn="l" defTabSz="914361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906" y="3216079"/>
            <a:ext cx="10942302" cy="1929547"/>
          </a:xfrm>
        </p:spPr>
        <p:txBody>
          <a:bodyPr lIns="0" tIns="0" rIns="0" bIns="0" numCol="1" anchor="t">
            <a:noAutofit/>
          </a:bodyPr>
          <a:lstStyle>
            <a:lvl1pPr algn="l">
              <a:defRPr sz="48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627906" y="5315220"/>
            <a:ext cx="5416732" cy="1114559"/>
          </a:xfrm>
        </p:spPr>
        <p:txBody>
          <a:bodyPr numCol="1" anchor="b"/>
          <a:lstStyle>
            <a:lvl1pPr>
              <a:spcBef>
                <a:spcPts val="0"/>
              </a:spcBef>
              <a:spcAft>
                <a:spcPts val="0"/>
              </a:spcAft>
              <a:buNone/>
              <a:defRPr sz="2400" b="0" i="0" spc="0" baseline="0">
                <a:solidFill>
                  <a:schemeClr val="tx1"/>
                </a:solidFill>
                <a:latin typeface="Open Sans Condensed Light" charset="0"/>
                <a:ea typeface="Open Sans Condensed Light" charset="0"/>
                <a:cs typeface="Open Sans Condensed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078" y="5223780"/>
            <a:ext cx="2553130" cy="1231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27812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 flipV="1">
            <a:off x="-16641" y="6780580"/>
            <a:ext cx="12208641" cy="89120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90521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511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76" y="1599480"/>
            <a:ext cx="3744697" cy="46228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30218" y="1599480"/>
            <a:ext cx="3731724" cy="46228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 hasCustomPrompt="1"/>
          </p:nvPr>
        </p:nvSpPr>
        <p:spPr>
          <a:xfrm>
            <a:off x="8111727" y="1599480"/>
            <a:ext cx="3737432" cy="46228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2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35" y="2480260"/>
            <a:ext cx="3756967" cy="3112047"/>
          </a:xfrm>
        </p:spPr>
        <p:txBody>
          <a:bodyPr lIns="9144" rIns="9144"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2174" y="2480260"/>
            <a:ext cx="3736903" cy="3112047"/>
          </a:xfrm>
        </p:spPr>
        <p:txBody>
          <a:bodyPr lIns="9144" rIns="9144"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3225" y="2480260"/>
            <a:ext cx="3767129" cy="3112047"/>
          </a:xfrm>
        </p:spPr>
        <p:txBody>
          <a:bodyPr lIns="9144" rIns="9144"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423" y="1600201"/>
            <a:ext cx="3760239" cy="681293"/>
          </a:xfrm>
          <a:solidFill>
            <a:srgbClr val="006EB9"/>
          </a:solidFill>
        </p:spPr>
        <p:txBody>
          <a:bodyPr lIns="182872" rIns="182872" numCol="1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1" baseline="0" dirty="0" smtClean="0">
                <a:solidFill>
                  <a:schemeClr val="lt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1891" y="1600201"/>
            <a:ext cx="3732805" cy="681293"/>
          </a:xfrm>
          <a:solidFill>
            <a:srgbClr val="006EB9"/>
          </a:solidFill>
        </p:spPr>
        <p:txBody>
          <a:bodyPr lIns="182872" rIns="182872" numCol="1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1" baseline="0" dirty="0" smtClean="0">
                <a:solidFill>
                  <a:schemeClr val="lt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6177" y="1600201"/>
            <a:ext cx="3750788" cy="681293"/>
          </a:xfrm>
          <a:solidFill>
            <a:srgbClr val="006EB9"/>
          </a:solidFill>
        </p:spPr>
        <p:txBody>
          <a:bodyPr lIns="182872" rIns="182872" numCol="1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1" baseline="0" dirty="0" smtClean="0">
                <a:solidFill>
                  <a:schemeClr val="lt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2166" y="5660515"/>
            <a:ext cx="3771399" cy="221599"/>
          </a:xfrm>
        </p:spPr>
        <p:txBody>
          <a:bodyPr wrap="square" lIns="9144" rIns="9144" numCol="1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b="0" i="0" kern="1200" spc="-31" baseline="0" dirty="0">
                <a:solidFill>
                  <a:srgbClr val="0079A8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0" lvl="0" indent="0" algn="l" defTabSz="91431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437" y="5660511"/>
            <a:ext cx="3731724" cy="246221"/>
          </a:xfrm>
        </p:spPr>
        <p:txBody>
          <a:bodyPr lIns="9144" rIns="9144" numCol="1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2986" y="5660511"/>
            <a:ext cx="3731724" cy="246221"/>
          </a:xfrm>
        </p:spPr>
        <p:txBody>
          <a:bodyPr lIns="9144" rIns="9144" numCol="1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7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637" y="1597028"/>
            <a:ext cx="3753848" cy="3980821"/>
          </a:xfrm>
        </p:spPr>
        <p:txBody>
          <a:bodyPr numCol="1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30485" y="1597028"/>
            <a:ext cx="3726832" cy="3980821"/>
          </a:xfrm>
        </p:spPr>
        <p:txBody>
          <a:bodyPr numCol="1"/>
          <a:lstStyle/>
          <a:p>
            <a:r>
              <a:rPr lang="en-US"/>
              <a:t>Click icon to add picture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3941" y="1597028"/>
            <a:ext cx="3747231" cy="3980821"/>
          </a:xfrm>
        </p:spPr>
        <p:txBody>
          <a:bodyPr numCol="1"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333652" y="5702300"/>
            <a:ext cx="375001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307" y="5786205"/>
            <a:ext cx="3750016" cy="502851"/>
          </a:xfrm>
        </p:spPr>
        <p:txBody>
          <a:bodyPr numCol="1"/>
          <a:lstStyle>
            <a:lvl1pPr>
              <a:buNone/>
              <a:defRPr sz="1500" spc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230502" y="5702300"/>
            <a:ext cx="373354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9367" y="5786205"/>
            <a:ext cx="3750016" cy="502851"/>
          </a:xfrm>
        </p:spPr>
        <p:txBody>
          <a:bodyPr numCol="1"/>
          <a:lstStyle>
            <a:lvl1pPr>
              <a:buNone/>
              <a:defRPr sz="1500" spc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8103931" y="5702300"/>
            <a:ext cx="375001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4800" y="5786205"/>
            <a:ext cx="3750016" cy="502851"/>
          </a:xfrm>
        </p:spPr>
        <p:txBody>
          <a:bodyPr numCol="1"/>
          <a:lstStyle>
            <a:lvl1pPr>
              <a:buNone/>
              <a:defRPr sz="1500" spc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39371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1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715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8074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3418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8762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422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5278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89125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15653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474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5266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2122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5643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45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422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906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7378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41835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513" y="1703223"/>
            <a:ext cx="2704280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7697" y="1703223"/>
            <a:ext cx="2723889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7032" y="1703223"/>
            <a:ext cx="2706365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8877" y="1703223"/>
            <a:ext cx="2724919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422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5278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96941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38538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1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rgbClr val="006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438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9144814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6209357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273882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50" name="Rectangle 1"/>
          <p:cNvSpPr/>
          <p:nvPr userDrawn="1"/>
        </p:nvSpPr>
        <p:spPr>
          <a:xfrm>
            <a:off x="3" y="3810000"/>
            <a:ext cx="12192127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algn="ctr"/>
            <a:endParaRPr lang="en-US" sz="1900" dirty="0">
              <a:latin typeface="Arial Unicode MS" panose="020B0604020202020204" pitchFamily="34" charset="-128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422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1403" y="3969097"/>
            <a:ext cx="2716476" cy="2221992"/>
          </a:xfrm>
        </p:spPr>
        <p:txBody>
          <a:bodyPr vert="horz" lIns="9144" tIns="0" rIns="0" bIns="0" numCol="1" rtlCol="0">
            <a:noAutofit/>
          </a:bodyPr>
          <a:lstStyle>
            <a:lvl1pPr>
              <a:defRPr lang="en-US" sz="1900" spc="0" dirty="0" smtClean="0"/>
            </a:lvl1pPr>
            <a:lvl2pPr>
              <a:defRPr lang="en-US" sz="1600" spc="0" dirty="0" smtClean="0"/>
            </a:lvl2pPr>
            <a:lvl3pPr>
              <a:defRPr lang="en-US" sz="15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4378" y="3968751"/>
            <a:ext cx="2716476" cy="2221992"/>
          </a:xfrm>
        </p:spPr>
        <p:txBody>
          <a:bodyPr vert="horz" lIns="9144" tIns="0" rIns="0" bIns="0" numCol="1" rtlCol="0">
            <a:noAutofit/>
          </a:bodyPr>
          <a:lstStyle>
            <a:lvl1pPr>
              <a:defRPr lang="en-US" sz="1900" spc="0" dirty="0" smtClean="0"/>
            </a:lvl1pPr>
            <a:lvl2pPr>
              <a:defRPr lang="en-US" sz="1600" spc="0" dirty="0" smtClean="0"/>
            </a:lvl2pPr>
            <a:lvl3pPr>
              <a:defRPr lang="en-US" sz="15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7353" y="3974592"/>
            <a:ext cx="2716476" cy="2221992"/>
          </a:xfrm>
        </p:spPr>
        <p:txBody>
          <a:bodyPr vert="horz" lIns="9144" tIns="0" rIns="0" bIns="0" numCol="1" rtlCol="0">
            <a:noAutofit/>
          </a:bodyPr>
          <a:lstStyle>
            <a:lvl1pPr>
              <a:defRPr lang="en-US" sz="1900" spc="0" dirty="0" smtClean="0"/>
            </a:lvl1pPr>
            <a:lvl2pPr>
              <a:defRPr lang="en-US" sz="1600" spc="0" dirty="0" smtClean="0"/>
            </a:lvl2pPr>
            <a:lvl3pPr>
              <a:defRPr lang="en-US" sz="15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1403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4378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7353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422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1403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4378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7353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422" y="3968751"/>
            <a:ext cx="2716476" cy="2221992"/>
          </a:xfrm>
        </p:spPr>
        <p:txBody>
          <a:bodyPr lIns="9144" numCol="1"/>
          <a:lstStyle>
            <a:lvl1pPr>
              <a:defRPr sz="1900" spc="0"/>
            </a:lvl1pPr>
            <a:lvl2pPr>
              <a:defRPr sz="1600" spc="0"/>
            </a:lvl2pPr>
            <a:lvl3pPr marL="228580" indent="-6351">
              <a:buNone/>
              <a:defRPr sz="1500" spc="0" baseline="0">
                <a:solidFill>
                  <a:srgbClr val="0079A8"/>
                </a:solidFill>
              </a:defRPr>
            </a:lvl3pPr>
            <a:lvl4pPr marL="228580" indent="-1588">
              <a:buNone/>
              <a:defRPr lang="en-US" sz="1900" kern="1200" spc="-51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 numCol="1"/>
          <a:lstStyle/>
          <a:p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4339" y="6264079"/>
            <a:ext cx="429975" cy="4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321"/>
          <p:cNvSpPr>
            <a:spLocks/>
          </p:cNvSpPr>
          <p:nvPr userDrawn="1"/>
        </p:nvSpPr>
        <p:spPr bwMode="auto">
          <a:xfrm rot="730076">
            <a:off x="5527501" y="3337903"/>
            <a:ext cx="480483" cy="282575"/>
          </a:xfrm>
          <a:custGeom>
            <a:avLst/>
            <a:gdLst>
              <a:gd name="T0" fmla="*/ 2147483646 w 10000"/>
              <a:gd name="T1" fmla="*/ 2147483646 h 10009"/>
              <a:gd name="T2" fmla="*/ 2147483646 w 10000"/>
              <a:gd name="T3" fmla="*/ 2147483646 h 10009"/>
              <a:gd name="T4" fmla="*/ 2147483646 w 10000"/>
              <a:gd name="T5" fmla="*/ 2147483646 h 10009"/>
              <a:gd name="T6" fmla="*/ 2147483646 w 10000"/>
              <a:gd name="T7" fmla="*/ 2147483646 h 10009"/>
              <a:gd name="T8" fmla="*/ 2147483646 w 10000"/>
              <a:gd name="T9" fmla="*/ 2147483646 h 10009"/>
              <a:gd name="T10" fmla="*/ 2147483646 w 10000"/>
              <a:gd name="T11" fmla="*/ 2147483646 h 10009"/>
              <a:gd name="T12" fmla="*/ 2147483646 w 10000"/>
              <a:gd name="T13" fmla="*/ 2147483646 h 10009"/>
              <a:gd name="T14" fmla="*/ 2147483646 w 10000"/>
              <a:gd name="T15" fmla="*/ 2147483646 h 10009"/>
              <a:gd name="T16" fmla="*/ 2147483646 w 10000"/>
              <a:gd name="T17" fmla="*/ 2147483646 h 10009"/>
              <a:gd name="T18" fmla="*/ 2147483646 w 10000"/>
              <a:gd name="T19" fmla="*/ 2147483646 h 10009"/>
              <a:gd name="T20" fmla="*/ 0 w 10000"/>
              <a:gd name="T21" fmla="*/ 2147483646 h 10009"/>
              <a:gd name="T22" fmla="*/ 2147483646 w 10000"/>
              <a:gd name="T23" fmla="*/ 2147483646 h 10009"/>
              <a:gd name="T24" fmla="*/ 2147483646 w 10000"/>
              <a:gd name="T25" fmla="*/ 2147483646 h 10009"/>
              <a:gd name="T26" fmla="*/ 2147483646 w 10000"/>
              <a:gd name="T27" fmla="*/ 2147483646 h 10009"/>
              <a:gd name="T28" fmla="*/ 2147483646 w 10000"/>
              <a:gd name="T29" fmla="*/ 2147483646 h 10009"/>
              <a:gd name="T30" fmla="*/ 2147483646 w 10000"/>
              <a:gd name="T31" fmla="*/ 2147483646 h 10009"/>
              <a:gd name="T32" fmla="*/ 2147483646 w 10000"/>
              <a:gd name="T33" fmla="*/ 2147483646 h 10009"/>
              <a:gd name="T34" fmla="*/ 2147483646 w 10000"/>
              <a:gd name="T35" fmla="*/ 2147483646 h 10009"/>
              <a:gd name="T36" fmla="*/ 2147483646 w 10000"/>
              <a:gd name="T37" fmla="*/ 2147483646 h 10009"/>
              <a:gd name="T38" fmla="*/ 2147483646 w 10000"/>
              <a:gd name="T39" fmla="*/ 2147483646 h 10009"/>
              <a:gd name="T40" fmla="*/ 2147483646 w 10000"/>
              <a:gd name="T41" fmla="*/ 2147483646 h 10009"/>
              <a:gd name="T42" fmla="*/ 2147483646 w 10000"/>
              <a:gd name="T43" fmla="*/ 2147483646 h 10009"/>
              <a:gd name="T44" fmla="*/ 2147483646 w 10000"/>
              <a:gd name="T45" fmla="*/ 2147483646 h 10009"/>
              <a:gd name="T46" fmla="*/ 2147483646 w 10000"/>
              <a:gd name="T47" fmla="*/ 2147483646 h 10009"/>
              <a:gd name="T48" fmla="*/ 2147483646 w 10000"/>
              <a:gd name="T49" fmla="*/ 2147483646 h 10009"/>
              <a:gd name="T50" fmla="*/ 2147483646 w 10000"/>
              <a:gd name="T51" fmla="*/ 2147483646 h 10009"/>
              <a:gd name="T52" fmla="*/ 2147483646 w 10000"/>
              <a:gd name="T53" fmla="*/ 2147483646 h 10009"/>
              <a:gd name="T54" fmla="*/ 2147483646 w 10000"/>
              <a:gd name="T55" fmla="*/ 2147483646 h 10009"/>
              <a:gd name="T56" fmla="*/ 2147483646 w 10000"/>
              <a:gd name="T57" fmla="*/ 2147483646 h 10009"/>
              <a:gd name="T58" fmla="*/ 2147483646 w 10000"/>
              <a:gd name="T59" fmla="*/ 2147483646 h 10009"/>
              <a:gd name="T60" fmla="*/ 2147483646 w 10000"/>
              <a:gd name="T61" fmla="*/ 2147483646 h 10009"/>
              <a:gd name="T62" fmla="*/ 2147483646 w 10000"/>
              <a:gd name="T63" fmla="*/ 2147483646 h 10009"/>
              <a:gd name="T64" fmla="*/ 2147483646 w 10000"/>
              <a:gd name="T65" fmla="*/ 2147483646 h 10009"/>
              <a:gd name="T66" fmla="*/ 2147483646 w 10000"/>
              <a:gd name="T67" fmla="*/ 2147483646 h 10009"/>
              <a:gd name="T68" fmla="*/ 2147483646 w 10000"/>
              <a:gd name="T69" fmla="*/ 2147483646 h 10009"/>
              <a:gd name="T70" fmla="*/ 2147483646 w 10000"/>
              <a:gd name="T71" fmla="*/ 2147483646 h 10009"/>
              <a:gd name="T72" fmla="*/ 2147483646 w 10000"/>
              <a:gd name="T73" fmla="*/ 2147483646 h 10009"/>
              <a:gd name="T74" fmla="*/ 2147483646 w 10000"/>
              <a:gd name="T75" fmla="*/ 2147483646 h 10009"/>
              <a:gd name="T76" fmla="*/ 2147483646 w 10000"/>
              <a:gd name="T77" fmla="*/ 2147483646 h 10009"/>
              <a:gd name="T78" fmla="*/ 2147483646 w 10000"/>
              <a:gd name="T79" fmla="*/ 2147483646 h 10009"/>
              <a:gd name="T80" fmla="*/ 2147483646 w 10000"/>
              <a:gd name="T81" fmla="*/ 2147483646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" name="Freeform 322"/>
          <p:cNvSpPr>
            <a:spLocks/>
          </p:cNvSpPr>
          <p:nvPr userDrawn="1"/>
        </p:nvSpPr>
        <p:spPr bwMode="auto">
          <a:xfrm rot="926903">
            <a:off x="5540218" y="3356948"/>
            <a:ext cx="120649" cy="198437"/>
          </a:xfrm>
          <a:custGeom>
            <a:avLst/>
            <a:gdLst>
              <a:gd name="T0" fmla="*/ 2147483646 w 10000"/>
              <a:gd name="T1" fmla="*/ 2147483646 h 10437"/>
              <a:gd name="T2" fmla="*/ 2147483646 w 10000"/>
              <a:gd name="T3" fmla="*/ 2147483646 h 10437"/>
              <a:gd name="T4" fmla="*/ 2147483646 w 10000"/>
              <a:gd name="T5" fmla="*/ 2147483646 h 10437"/>
              <a:gd name="T6" fmla="*/ 2147483646 w 10000"/>
              <a:gd name="T7" fmla="*/ 2147483646 h 10437"/>
              <a:gd name="T8" fmla="*/ 2147483646 w 10000"/>
              <a:gd name="T9" fmla="*/ 2147483646 h 10437"/>
              <a:gd name="T10" fmla="*/ 2147483646 w 10000"/>
              <a:gd name="T11" fmla="*/ 2147483646 h 10437"/>
              <a:gd name="T12" fmla="*/ 2147483646 w 10000"/>
              <a:gd name="T13" fmla="*/ 2147483646 h 10437"/>
              <a:gd name="T14" fmla="*/ 2147483646 w 10000"/>
              <a:gd name="T15" fmla="*/ 2147483646 h 10437"/>
              <a:gd name="T16" fmla="*/ 2147483646 w 10000"/>
              <a:gd name="T17" fmla="*/ 2147483646 h 10437"/>
              <a:gd name="T18" fmla="*/ 2147483646 w 10000"/>
              <a:gd name="T19" fmla="*/ 2147483646 h 10437"/>
              <a:gd name="T20" fmla="*/ 2147483646 w 10000"/>
              <a:gd name="T21" fmla="*/ 2147483646 h 10437"/>
              <a:gd name="T22" fmla="*/ 2147483646 w 10000"/>
              <a:gd name="T23" fmla="*/ 0 h 10437"/>
              <a:gd name="T24" fmla="*/ 1652181647 w 10000"/>
              <a:gd name="T25" fmla="*/ 2147483646 h 10437"/>
              <a:gd name="T26" fmla="*/ 1101414143 w 10000"/>
              <a:gd name="T27" fmla="*/ 2147483646 h 10437"/>
              <a:gd name="T28" fmla="*/ 680164610 w 10000"/>
              <a:gd name="T29" fmla="*/ 2147483646 h 10437"/>
              <a:gd name="T30" fmla="*/ 1101414143 w 10000"/>
              <a:gd name="T31" fmla="*/ 2147483646 h 10437"/>
              <a:gd name="T32" fmla="*/ 1101414143 w 10000"/>
              <a:gd name="T33" fmla="*/ 2147483646 h 10437"/>
              <a:gd name="T34" fmla="*/ 126118672 w 10000"/>
              <a:gd name="T35" fmla="*/ 2147483646 h 10437"/>
              <a:gd name="T36" fmla="*/ 0 w 10000"/>
              <a:gd name="T37" fmla="*/ 2147483646 h 10437"/>
              <a:gd name="T38" fmla="*/ 357975358 w 10000"/>
              <a:gd name="T39" fmla="*/ 2147483646 h 10437"/>
              <a:gd name="T40" fmla="*/ 1101414143 w 10000"/>
              <a:gd name="T41" fmla="*/ 2147483646 h 10437"/>
              <a:gd name="T42" fmla="*/ 623990471 w 10000"/>
              <a:gd name="T43" fmla="*/ 2147483646 h 10437"/>
              <a:gd name="T44" fmla="*/ 2147483646 w 10000"/>
              <a:gd name="T45" fmla="*/ 2147483646 h 10437"/>
              <a:gd name="T46" fmla="*/ 2147483646 w 10000"/>
              <a:gd name="T47" fmla="*/ 2147483646 h 10437"/>
              <a:gd name="T48" fmla="*/ 2147483646 w 10000"/>
              <a:gd name="T49" fmla="*/ 2147483646 h 10437"/>
              <a:gd name="T50" fmla="*/ 2147483646 w 10000"/>
              <a:gd name="T51" fmla="*/ 2147483646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" name="Freeform 341"/>
          <p:cNvSpPr>
            <a:spLocks/>
          </p:cNvSpPr>
          <p:nvPr userDrawn="1"/>
        </p:nvSpPr>
        <p:spPr bwMode="auto">
          <a:xfrm>
            <a:off x="6247167" y="3231533"/>
            <a:ext cx="254000" cy="84139"/>
          </a:xfrm>
          <a:custGeom>
            <a:avLst/>
            <a:gdLst>
              <a:gd name="T0" fmla="*/ 2147483646 w 10000"/>
              <a:gd name="T1" fmla="*/ 1938151997 h 10000"/>
              <a:gd name="T2" fmla="*/ 2147483646 w 10000"/>
              <a:gd name="T3" fmla="*/ 1291877393 h 10000"/>
              <a:gd name="T4" fmla="*/ 2147483646 w 10000"/>
              <a:gd name="T5" fmla="*/ 1291877393 h 10000"/>
              <a:gd name="T6" fmla="*/ 2147483646 w 10000"/>
              <a:gd name="T7" fmla="*/ 645938692 h 10000"/>
              <a:gd name="T8" fmla="*/ 2147483646 w 10000"/>
              <a:gd name="T9" fmla="*/ 322947012 h 10000"/>
              <a:gd name="T10" fmla="*/ 2147483646 w 10000"/>
              <a:gd name="T11" fmla="*/ 322947012 h 10000"/>
              <a:gd name="T12" fmla="*/ 2147483646 w 10000"/>
              <a:gd name="T13" fmla="*/ 0 h 10000"/>
              <a:gd name="T14" fmla="*/ 2147483646 w 10000"/>
              <a:gd name="T15" fmla="*/ 322947012 h 10000"/>
              <a:gd name="T16" fmla="*/ 2147483646 w 10000"/>
              <a:gd name="T17" fmla="*/ 322947012 h 10000"/>
              <a:gd name="T18" fmla="*/ 2147483646 w 10000"/>
              <a:gd name="T19" fmla="*/ 645938692 h 10000"/>
              <a:gd name="T20" fmla="*/ 2147483646 w 10000"/>
              <a:gd name="T21" fmla="*/ 968885712 h 10000"/>
              <a:gd name="T22" fmla="*/ 2147483646 w 10000"/>
              <a:gd name="T23" fmla="*/ 1614824337 h 10000"/>
              <a:gd name="T24" fmla="*/ 2147483646 w 10000"/>
              <a:gd name="T25" fmla="*/ 1938151997 h 10000"/>
              <a:gd name="T26" fmla="*/ 2147483646 w 10000"/>
              <a:gd name="T27" fmla="*/ 1938151997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0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2147483646 h 10000"/>
              <a:gd name="T46" fmla="*/ 2147483646 w 10000"/>
              <a:gd name="T47" fmla="*/ 2147483646 h 10000"/>
              <a:gd name="T48" fmla="*/ 2147483646 w 10000"/>
              <a:gd name="T49" fmla="*/ 2147483646 h 10000"/>
              <a:gd name="T50" fmla="*/ 2147483646 w 10000"/>
              <a:gd name="T51" fmla="*/ 2147483646 h 10000"/>
              <a:gd name="T52" fmla="*/ 2147483646 w 10000"/>
              <a:gd name="T53" fmla="*/ 2147483646 h 10000"/>
              <a:gd name="T54" fmla="*/ 2147483646 w 10000"/>
              <a:gd name="T55" fmla="*/ 2147483646 h 10000"/>
              <a:gd name="T56" fmla="*/ 2147483646 w 10000"/>
              <a:gd name="T57" fmla="*/ 1938151997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" name="Freeform 342"/>
          <p:cNvSpPr>
            <a:spLocks/>
          </p:cNvSpPr>
          <p:nvPr userDrawn="1"/>
        </p:nvSpPr>
        <p:spPr bwMode="auto">
          <a:xfrm rot="471028">
            <a:off x="5811133" y="3126755"/>
            <a:ext cx="406400" cy="293688"/>
          </a:xfrm>
          <a:custGeom>
            <a:avLst/>
            <a:gdLst>
              <a:gd name="T0" fmla="*/ 2147483646 w 10043"/>
              <a:gd name="T1" fmla="*/ 2147483646 h 10000"/>
              <a:gd name="T2" fmla="*/ 2147483646 w 10043"/>
              <a:gd name="T3" fmla="*/ 2147483646 h 10000"/>
              <a:gd name="T4" fmla="*/ 2147483646 w 10043"/>
              <a:gd name="T5" fmla="*/ 2147483646 h 10000"/>
              <a:gd name="T6" fmla="*/ 2147483646 w 10043"/>
              <a:gd name="T7" fmla="*/ 2147483646 h 10000"/>
              <a:gd name="T8" fmla="*/ 2147483646 w 10043"/>
              <a:gd name="T9" fmla="*/ 2147483646 h 10000"/>
              <a:gd name="T10" fmla="*/ 2147483646 w 10043"/>
              <a:gd name="T11" fmla="*/ 2147483646 h 10000"/>
              <a:gd name="T12" fmla="*/ 2147483646 w 10043"/>
              <a:gd name="T13" fmla="*/ 2147483646 h 10000"/>
              <a:gd name="T14" fmla="*/ 2147483646 w 10043"/>
              <a:gd name="T15" fmla="*/ 2147483646 h 10000"/>
              <a:gd name="T16" fmla="*/ 2147483646 w 10043"/>
              <a:gd name="T17" fmla="*/ 2147483646 h 10000"/>
              <a:gd name="T18" fmla="*/ 2147483646 w 10043"/>
              <a:gd name="T19" fmla="*/ 2147483646 h 10000"/>
              <a:gd name="T20" fmla="*/ 2147483646 w 10043"/>
              <a:gd name="T21" fmla="*/ 2147483646 h 10000"/>
              <a:gd name="T22" fmla="*/ 2147483646 w 10043"/>
              <a:gd name="T23" fmla="*/ 2147483646 h 10000"/>
              <a:gd name="T24" fmla="*/ 2147483646 w 10043"/>
              <a:gd name="T25" fmla="*/ 2147483646 h 10000"/>
              <a:gd name="T26" fmla="*/ 2147483646 w 10043"/>
              <a:gd name="T27" fmla="*/ 2147483646 h 10000"/>
              <a:gd name="T28" fmla="*/ 2147483646 w 10043"/>
              <a:gd name="T29" fmla="*/ 2147483646 h 10000"/>
              <a:gd name="T30" fmla="*/ 2147483646 w 10043"/>
              <a:gd name="T31" fmla="*/ 2147483646 h 10000"/>
              <a:gd name="T32" fmla="*/ 2147483646 w 10043"/>
              <a:gd name="T33" fmla="*/ 2147483646 h 10000"/>
              <a:gd name="T34" fmla="*/ 2147483646 w 10043"/>
              <a:gd name="T35" fmla="*/ 2147483646 h 10000"/>
              <a:gd name="T36" fmla="*/ 2147483646 w 10043"/>
              <a:gd name="T37" fmla="*/ 2147483646 h 10000"/>
              <a:gd name="T38" fmla="*/ 2147483646 w 10043"/>
              <a:gd name="T39" fmla="*/ 2147483646 h 10000"/>
              <a:gd name="T40" fmla="*/ 2147483646 w 10043"/>
              <a:gd name="T41" fmla="*/ 0 h 10000"/>
              <a:gd name="T42" fmla="*/ 2147483646 w 10043"/>
              <a:gd name="T43" fmla="*/ 2147483646 h 10000"/>
              <a:gd name="T44" fmla="*/ 2147483646 w 10043"/>
              <a:gd name="T45" fmla="*/ 2147483646 h 10000"/>
              <a:gd name="T46" fmla="*/ 2147483646 w 10043"/>
              <a:gd name="T47" fmla="*/ 2147483646 h 10000"/>
              <a:gd name="T48" fmla="*/ 2147483646 w 10043"/>
              <a:gd name="T49" fmla="*/ 2147483646 h 10000"/>
              <a:gd name="T50" fmla="*/ 2147483646 w 10043"/>
              <a:gd name="T51" fmla="*/ 2147483646 h 10000"/>
              <a:gd name="T52" fmla="*/ 2147483646 w 10043"/>
              <a:gd name="T53" fmla="*/ 2147483646 h 10000"/>
              <a:gd name="T54" fmla="*/ 2147483646 w 10043"/>
              <a:gd name="T55" fmla="*/ 2147483646 h 10000"/>
              <a:gd name="T56" fmla="*/ 2147483646 w 10043"/>
              <a:gd name="T57" fmla="*/ 2147483646 h 10000"/>
              <a:gd name="T58" fmla="*/ 2147483646 w 10043"/>
              <a:gd name="T59" fmla="*/ 2147483646 h 10000"/>
              <a:gd name="T60" fmla="*/ 2147483646 w 10043"/>
              <a:gd name="T61" fmla="*/ 2147483646 h 10000"/>
              <a:gd name="T62" fmla="*/ 2147483646 w 10043"/>
              <a:gd name="T63" fmla="*/ 2147483646 h 10000"/>
              <a:gd name="T64" fmla="*/ 2147483646 w 10043"/>
              <a:gd name="T65" fmla="*/ 2147483646 h 10000"/>
              <a:gd name="T66" fmla="*/ 2147483646 w 10043"/>
              <a:gd name="T67" fmla="*/ 2147483646 h 10000"/>
              <a:gd name="T68" fmla="*/ 2147483646 w 10043"/>
              <a:gd name="T69" fmla="*/ 2147483646 h 10000"/>
              <a:gd name="T70" fmla="*/ 2147483646 w 10043"/>
              <a:gd name="T71" fmla="*/ 2147483646 h 10000"/>
              <a:gd name="T72" fmla="*/ 2147483646 w 10043"/>
              <a:gd name="T73" fmla="*/ 2147483646 h 10000"/>
              <a:gd name="T74" fmla="*/ 2147483646 w 10043"/>
              <a:gd name="T75" fmla="*/ 2147483646 h 10000"/>
              <a:gd name="T76" fmla="*/ 2147483646 w 10043"/>
              <a:gd name="T77" fmla="*/ 2147483646 h 10000"/>
              <a:gd name="T78" fmla="*/ 2147483646 w 10043"/>
              <a:gd name="T79" fmla="*/ 2147483646 h 10000"/>
              <a:gd name="T80" fmla="*/ 2147483646 w 10043"/>
              <a:gd name="T81" fmla="*/ 2147483646 h 10000"/>
              <a:gd name="T82" fmla="*/ 2147483646 w 10043"/>
              <a:gd name="T83" fmla="*/ 2147483646 h 10000"/>
              <a:gd name="T84" fmla="*/ 2147483646 w 10043"/>
              <a:gd name="T85" fmla="*/ 2147483646 h 10000"/>
              <a:gd name="T86" fmla="*/ 2147483646 w 10043"/>
              <a:gd name="T87" fmla="*/ 2147483646 h 10000"/>
              <a:gd name="T88" fmla="*/ 2147483646 w 10043"/>
              <a:gd name="T89" fmla="*/ 2147483646 h 10000"/>
              <a:gd name="T90" fmla="*/ 2147483646 w 10043"/>
              <a:gd name="T91" fmla="*/ 2147483646 h 10000"/>
              <a:gd name="T92" fmla="*/ 2147483646 w 10043"/>
              <a:gd name="T93" fmla="*/ 2147483646 h 10000"/>
              <a:gd name="T94" fmla="*/ 2147483646 w 10043"/>
              <a:gd name="T95" fmla="*/ 2147483646 h 10000"/>
              <a:gd name="T96" fmla="*/ 2147483646 w 10043"/>
              <a:gd name="T97" fmla="*/ 2147483646 h 10000"/>
              <a:gd name="T98" fmla="*/ 2147483646 w 10043"/>
              <a:gd name="T99" fmla="*/ 2147483646 h 10000"/>
              <a:gd name="T100" fmla="*/ 2147483646 w 10043"/>
              <a:gd name="T101" fmla="*/ 2147483646 h 10000"/>
              <a:gd name="T102" fmla="*/ 2147483646 w 10043"/>
              <a:gd name="T103" fmla="*/ 2147483646 h 10000"/>
              <a:gd name="T104" fmla="*/ 2147483646 w 10043"/>
              <a:gd name="T105" fmla="*/ 2147483646 h 10000"/>
              <a:gd name="T106" fmla="*/ 2147483646 w 10043"/>
              <a:gd name="T107" fmla="*/ 2147483646 h 10000"/>
              <a:gd name="T108" fmla="*/ 2147483646 w 10043"/>
              <a:gd name="T109" fmla="*/ 2147483646 h 10000"/>
              <a:gd name="T110" fmla="*/ 2147483646 w 10043"/>
              <a:gd name="T111" fmla="*/ 2147483646 h 10000"/>
              <a:gd name="T112" fmla="*/ 2147483646 w 10043"/>
              <a:gd name="T113" fmla="*/ 2147483646 h 10000"/>
              <a:gd name="T114" fmla="*/ 2147483646 w 10043"/>
              <a:gd name="T115" fmla="*/ 2147483646 h 10000"/>
              <a:gd name="T116" fmla="*/ 2147483646 w 10043"/>
              <a:gd name="T117" fmla="*/ 2147483646 h 10000"/>
              <a:gd name="T118" fmla="*/ 2147483646 w 10043"/>
              <a:gd name="T119" fmla="*/ 2147483646 h 10000"/>
              <a:gd name="T120" fmla="*/ 2147483646 w 10043"/>
              <a:gd name="T121" fmla="*/ 2147483646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" name="Freeform 343"/>
          <p:cNvSpPr>
            <a:spLocks/>
          </p:cNvSpPr>
          <p:nvPr userDrawn="1"/>
        </p:nvSpPr>
        <p:spPr bwMode="auto">
          <a:xfrm>
            <a:off x="6156149" y="3302968"/>
            <a:ext cx="414867" cy="315912"/>
          </a:xfrm>
          <a:custGeom>
            <a:avLst/>
            <a:gdLst>
              <a:gd name="T0" fmla="*/ 2147483646 w 154"/>
              <a:gd name="T1" fmla="*/ 2147483646 h 154"/>
              <a:gd name="T2" fmla="*/ 2147483646 w 154"/>
              <a:gd name="T3" fmla="*/ 0 h 154"/>
              <a:gd name="T4" fmla="*/ 2147483646 w 154"/>
              <a:gd name="T5" fmla="*/ 0 h 154"/>
              <a:gd name="T6" fmla="*/ 2147483646 w 154"/>
              <a:gd name="T7" fmla="*/ 2147483646 h 154"/>
              <a:gd name="T8" fmla="*/ 2147483646 w 154"/>
              <a:gd name="T9" fmla="*/ 2147483646 h 154"/>
              <a:gd name="T10" fmla="*/ 2147483646 w 154"/>
              <a:gd name="T11" fmla="*/ 2147483646 h 154"/>
              <a:gd name="T12" fmla="*/ 2147483646 w 154"/>
              <a:gd name="T13" fmla="*/ 2147483646 h 154"/>
              <a:gd name="T14" fmla="*/ 2147483646 w 154"/>
              <a:gd name="T15" fmla="*/ 2147483646 h 154"/>
              <a:gd name="T16" fmla="*/ 2147483646 w 154"/>
              <a:gd name="T17" fmla="*/ 2147483646 h 154"/>
              <a:gd name="T18" fmla="*/ 2147483646 w 154"/>
              <a:gd name="T19" fmla="*/ 2147483646 h 154"/>
              <a:gd name="T20" fmla="*/ 2147483646 w 154"/>
              <a:gd name="T21" fmla="*/ 2147483646 h 154"/>
              <a:gd name="T22" fmla="*/ 0 w 154"/>
              <a:gd name="T23" fmla="*/ 2147483646 h 154"/>
              <a:gd name="T24" fmla="*/ 2147483646 w 154"/>
              <a:gd name="T25" fmla="*/ 2147483646 h 154"/>
              <a:gd name="T26" fmla="*/ 2147483646 w 154"/>
              <a:gd name="T27" fmla="*/ 2147483646 h 154"/>
              <a:gd name="T28" fmla="*/ 2147483646 w 154"/>
              <a:gd name="T29" fmla="*/ 2147483646 h 154"/>
              <a:gd name="T30" fmla="*/ 2147483646 w 154"/>
              <a:gd name="T31" fmla="*/ 2147483646 h 154"/>
              <a:gd name="T32" fmla="*/ 2147483646 w 154"/>
              <a:gd name="T33" fmla="*/ 2147483646 h 154"/>
              <a:gd name="T34" fmla="*/ 2147483646 w 154"/>
              <a:gd name="T35" fmla="*/ 2147483646 h 154"/>
              <a:gd name="T36" fmla="*/ 2147483646 w 154"/>
              <a:gd name="T37" fmla="*/ 2147483646 h 154"/>
              <a:gd name="T38" fmla="*/ 2147483646 w 154"/>
              <a:gd name="T39" fmla="*/ 2147483646 h 154"/>
              <a:gd name="T40" fmla="*/ 2147483646 w 154"/>
              <a:gd name="T41" fmla="*/ 2147483646 h 154"/>
              <a:gd name="T42" fmla="*/ 2147483646 w 154"/>
              <a:gd name="T43" fmla="*/ 2147483646 h 154"/>
              <a:gd name="T44" fmla="*/ 2147483646 w 154"/>
              <a:gd name="T45" fmla="*/ 2147483646 h 154"/>
              <a:gd name="T46" fmla="*/ 2147483646 w 154"/>
              <a:gd name="T47" fmla="*/ 2147483646 h 154"/>
              <a:gd name="T48" fmla="*/ 2147483646 w 154"/>
              <a:gd name="T49" fmla="*/ 2147483646 h 154"/>
              <a:gd name="T50" fmla="*/ 2147483646 w 154"/>
              <a:gd name="T51" fmla="*/ 2147483646 h 154"/>
              <a:gd name="T52" fmla="*/ 2147483646 w 154"/>
              <a:gd name="T53" fmla="*/ 2147483646 h 154"/>
              <a:gd name="T54" fmla="*/ 2147483646 w 154"/>
              <a:gd name="T55" fmla="*/ 2147483646 h 154"/>
              <a:gd name="T56" fmla="*/ 2147483646 w 154"/>
              <a:gd name="T57" fmla="*/ 2147483646 h 154"/>
              <a:gd name="T58" fmla="*/ 2147483646 w 154"/>
              <a:gd name="T59" fmla="*/ 2147483646 h 154"/>
              <a:gd name="T60" fmla="*/ 2147483646 w 154"/>
              <a:gd name="T61" fmla="*/ 2147483646 h 154"/>
              <a:gd name="T62" fmla="*/ 2147483646 w 154"/>
              <a:gd name="T63" fmla="*/ 2147483646 h 154"/>
              <a:gd name="T64" fmla="*/ 2147483646 w 154"/>
              <a:gd name="T65" fmla="*/ 2147483646 h 154"/>
              <a:gd name="T66" fmla="*/ 2147483646 w 154"/>
              <a:gd name="T67" fmla="*/ 2147483646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" name="Freeform 344"/>
          <p:cNvSpPr>
            <a:spLocks/>
          </p:cNvSpPr>
          <p:nvPr userDrawn="1"/>
        </p:nvSpPr>
        <p:spPr bwMode="auto">
          <a:xfrm>
            <a:off x="6145575" y="2994995"/>
            <a:ext cx="266700" cy="292100"/>
          </a:xfrm>
          <a:custGeom>
            <a:avLst/>
            <a:gdLst>
              <a:gd name="T0" fmla="*/ 2147483646 w 10045"/>
              <a:gd name="T1" fmla="*/ 2147483646 h 10019"/>
              <a:gd name="T2" fmla="*/ 2147483646 w 10045"/>
              <a:gd name="T3" fmla="*/ 2147483646 h 10019"/>
              <a:gd name="T4" fmla="*/ 2147483646 w 10045"/>
              <a:gd name="T5" fmla="*/ 2147483646 h 10019"/>
              <a:gd name="T6" fmla="*/ 2147483646 w 10045"/>
              <a:gd name="T7" fmla="*/ 2147483646 h 10019"/>
              <a:gd name="T8" fmla="*/ 2147483646 w 10045"/>
              <a:gd name="T9" fmla="*/ 2147483646 h 10019"/>
              <a:gd name="T10" fmla="*/ 2147483646 w 10045"/>
              <a:gd name="T11" fmla="*/ 2147483646 h 10019"/>
              <a:gd name="T12" fmla="*/ 2147483646 w 10045"/>
              <a:gd name="T13" fmla="*/ 2147483646 h 10019"/>
              <a:gd name="T14" fmla="*/ 2147483646 w 10045"/>
              <a:gd name="T15" fmla="*/ 2147483646 h 10019"/>
              <a:gd name="T16" fmla="*/ 2147483646 w 10045"/>
              <a:gd name="T17" fmla="*/ 2147483646 h 10019"/>
              <a:gd name="T18" fmla="*/ 0 w 10045"/>
              <a:gd name="T19" fmla="*/ 2147483646 h 10019"/>
              <a:gd name="T20" fmla="*/ 2147483646 w 10045"/>
              <a:gd name="T21" fmla="*/ 2147483646 h 10019"/>
              <a:gd name="T22" fmla="*/ 2147483646 w 10045"/>
              <a:gd name="T23" fmla="*/ 2147483646 h 10019"/>
              <a:gd name="T24" fmla="*/ 2147483646 w 10045"/>
              <a:gd name="T25" fmla="*/ 2147483646 h 10019"/>
              <a:gd name="T26" fmla="*/ 2147483646 w 10045"/>
              <a:gd name="T27" fmla="*/ 2147483646 h 10019"/>
              <a:gd name="T28" fmla="*/ 2147483646 w 10045"/>
              <a:gd name="T29" fmla="*/ 2147483646 h 10019"/>
              <a:gd name="T30" fmla="*/ 2147483646 w 10045"/>
              <a:gd name="T31" fmla="*/ 2147483646 h 10019"/>
              <a:gd name="T32" fmla="*/ 2147483646 w 10045"/>
              <a:gd name="T33" fmla="*/ 2147483646 h 10019"/>
              <a:gd name="T34" fmla="*/ 2147483646 w 10045"/>
              <a:gd name="T35" fmla="*/ 2147483646 h 10019"/>
              <a:gd name="T36" fmla="*/ 2147483646 w 10045"/>
              <a:gd name="T37" fmla="*/ 2147483646 h 10019"/>
              <a:gd name="T38" fmla="*/ 2147483646 w 10045"/>
              <a:gd name="T39" fmla="*/ 2147483646 h 10019"/>
              <a:gd name="T40" fmla="*/ 2147483646 w 10045"/>
              <a:gd name="T41" fmla="*/ 2147483646 h 10019"/>
              <a:gd name="T42" fmla="*/ 2147483646 w 10045"/>
              <a:gd name="T43" fmla="*/ 2147483646 h 10019"/>
              <a:gd name="T44" fmla="*/ 2147483646 w 10045"/>
              <a:gd name="T45" fmla="*/ 2147483646 h 10019"/>
              <a:gd name="T46" fmla="*/ 2147483646 w 10045"/>
              <a:gd name="T47" fmla="*/ 2147483646 h 10019"/>
              <a:gd name="T48" fmla="*/ 2147483646 w 10045"/>
              <a:gd name="T49" fmla="*/ 2147483646 h 10019"/>
              <a:gd name="T50" fmla="*/ 2147483646 w 10045"/>
              <a:gd name="T51" fmla="*/ 2147483646 h 10019"/>
              <a:gd name="T52" fmla="*/ 2147483646 w 10045"/>
              <a:gd name="T53" fmla="*/ 2147483646 h 10019"/>
              <a:gd name="T54" fmla="*/ 2147483646 w 10045"/>
              <a:gd name="T55" fmla="*/ 2147483646 h 10019"/>
              <a:gd name="T56" fmla="*/ 2147483646 w 10045"/>
              <a:gd name="T57" fmla="*/ 2147483646 h 10019"/>
              <a:gd name="T58" fmla="*/ 2147483646 w 10045"/>
              <a:gd name="T59" fmla="*/ 2147483646 h 10019"/>
              <a:gd name="T60" fmla="*/ 2147483646 w 10045"/>
              <a:gd name="T61" fmla="*/ 2147483646 h 10019"/>
              <a:gd name="T62" fmla="*/ 2147483646 w 10045"/>
              <a:gd name="T63" fmla="*/ 2147483646 h 10019"/>
              <a:gd name="T64" fmla="*/ 2147483646 w 10045"/>
              <a:gd name="T65" fmla="*/ 2147483646 h 10019"/>
              <a:gd name="T66" fmla="*/ 2147483646 w 10045"/>
              <a:gd name="T67" fmla="*/ 2147483646 h 10019"/>
              <a:gd name="T68" fmla="*/ 2147483646 w 10045"/>
              <a:gd name="T69" fmla="*/ 2147483646 h 10019"/>
              <a:gd name="T70" fmla="*/ 2147483646 w 10045"/>
              <a:gd name="T71" fmla="*/ 2147483646 h 10019"/>
              <a:gd name="T72" fmla="*/ 2147483646 w 10045"/>
              <a:gd name="T73" fmla="*/ 2147483646 h 10019"/>
              <a:gd name="T74" fmla="*/ 2147483646 w 10045"/>
              <a:gd name="T75" fmla="*/ 2147483646 h 10019"/>
              <a:gd name="T76" fmla="*/ 2147483646 w 10045"/>
              <a:gd name="T77" fmla="*/ 2147483646 h 10019"/>
              <a:gd name="T78" fmla="*/ 2147483646 w 10045"/>
              <a:gd name="T79" fmla="*/ 2147483646 h 10019"/>
              <a:gd name="T80" fmla="*/ 2147483646 w 10045"/>
              <a:gd name="T81" fmla="*/ 2147483646 h 10019"/>
              <a:gd name="T82" fmla="*/ 2147483646 w 10045"/>
              <a:gd name="T83" fmla="*/ 2147483646 h 10019"/>
              <a:gd name="T84" fmla="*/ 2147483646 w 10045"/>
              <a:gd name="T85" fmla="*/ 2147483646 h 10019"/>
              <a:gd name="T86" fmla="*/ 2147483646 w 10045"/>
              <a:gd name="T87" fmla="*/ 2147483646 h 10019"/>
              <a:gd name="T88" fmla="*/ 2147483646 w 10045"/>
              <a:gd name="T89" fmla="*/ 2147483646 h 10019"/>
              <a:gd name="T90" fmla="*/ 2147483646 w 10045"/>
              <a:gd name="T91" fmla="*/ 2147483646 h 10019"/>
              <a:gd name="T92" fmla="*/ 2147483646 w 10045"/>
              <a:gd name="T93" fmla="*/ 2147483646 h 10019"/>
              <a:gd name="T94" fmla="*/ 2147483646 w 10045"/>
              <a:gd name="T95" fmla="*/ 2147483646 h 10019"/>
              <a:gd name="T96" fmla="*/ 2147483646 w 10045"/>
              <a:gd name="T97" fmla="*/ 2147483646 h 10019"/>
              <a:gd name="T98" fmla="*/ 2147483646 w 10045"/>
              <a:gd name="T99" fmla="*/ 2147483646 h 10019"/>
              <a:gd name="T100" fmla="*/ 2147483646 w 10045"/>
              <a:gd name="T101" fmla="*/ 2147483646 h 10019"/>
              <a:gd name="T102" fmla="*/ 2147483646 w 10045"/>
              <a:gd name="T103" fmla="*/ 0 h 10019"/>
              <a:gd name="T104" fmla="*/ 2147483646 w 10045"/>
              <a:gd name="T105" fmla="*/ 2147483646 h 10019"/>
              <a:gd name="T106" fmla="*/ 2147483646 w 10045"/>
              <a:gd name="T107" fmla="*/ 2147483646 h 10019"/>
              <a:gd name="T108" fmla="*/ 2147483646 w 10045"/>
              <a:gd name="T109" fmla="*/ 2147483646 h 10019"/>
              <a:gd name="T110" fmla="*/ 2147483646 w 10045"/>
              <a:gd name="T111" fmla="*/ 2147483646 h 10019"/>
              <a:gd name="T112" fmla="*/ 2147483646 w 10045"/>
              <a:gd name="T113" fmla="*/ 2147483646 h 10019"/>
              <a:gd name="T114" fmla="*/ 2147483646 w 10045"/>
              <a:gd name="T115" fmla="*/ 2147483646 h 10019"/>
              <a:gd name="T116" fmla="*/ 2147483646 w 10045"/>
              <a:gd name="T117" fmla="*/ 2147483646 h 10019"/>
              <a:gd name="T118" fmla="*/ 2147483646 w 10045"/>
              <a:gd name="T119" fmla="*/ 2147483646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" name="Freeform 345"/>
          <p:cNvSpPr>
            <a:spLocks/>
          </p:cNvSpPr>
          <p:nvPr userDrawn="1"/>
        </p:nvSpPr>
        <p:spPr bwMode="auto">
          <a:xfrm>
            <a:off x="6111700" y="3055319"/>
            <a:ext cx="101600" cy="101600"/>
          </a:xfrm>
          <a:custGeom>
            <a:avLst/>
            <a:gdLst>
              <a:gd name="T0" fmla="*/ 2147483646 w 66"/>
              <a:gd name="T1" fmla="*/ 2147483646 h 90"/>
              <a:gd name="T2" fmla="*/ 2147483646 w 66"/>
              <a:gd name="T3" fmla="*/ 2147483646 h 90"/>
              <a:gd name="T4" fmla="*/ 2147483646 w 66"/>
              <a:gd name="T5" fmla="*/ 2147483646 h 90"/>
              <a:gd name="T6" fmla="*/ 2147483646 w 66"/>
              <a:gd name="T7" fmla="*/ 2147483646 h 90"/>
              <a:gd name="T8" fmla="*/ 2147483646 w 66"/>
              <a:gd name="T9" fmla="*/ 2147483646 h 90"/>
              <a:gd name="T10" fmla="*/ 2147483646 w 66"/>
              <a:gd name="T11" fmla="*/ 2147483646 h 90"/>
              <a:gd name="T12" fmla="*/ 2147483646 w 66"/>
              <a:gd name="T13" fmla="*/ 2147483646 h 90"/>
              <a:gd name="T14" fmla="*/ 2147483646 w 66"/>
              <a:gd name="T15" fmla="*/ 2147483646 h 90"/>
              <a:gd name="T16" fmla="*/ 2147483646 w 66"/>
              <a:gd name="T17" fmla="*/ 2147483646 h 90"/>
              <a:gd name="T18" fmla="*/ 2147483646 w 66"/>
              <a:gd name="T19" fmla="*/ 2147483646 h 90"/>
              <a:gd name="T20" fmla="*/ 2147483646 w 66"/>
              <a:gd name="T21" fmla="*/ 0 h 90"/>
              <a:gd name="T22" fmla="*/ 2147483646 w 66"/>
              <a:gd name="T23" fmla="*/ 2147483646 h 90"/>
              <a:gd name="T24" fmla="*/ 2147483646 w 66"/>
              <a:gd name="T25" fmla="*/ 2147483646 h 90"/>
              <a:gd name="T26" fmla="*/ 2147483646 w 66"/>
              <a:gd name="T27" fmla="*/ 2147483646 h 90"/>
              <a:gd name="T28" fmla="*/ 2147483646 w 66"/>
              <a:gd name="T29" fmla="*/ 2147483646 h 90"/>
              <a:gd name="T30" fmla="*/ 2147483646 w 66"/>
              <a:gd name="T31" fmla="*/ 2147483646 h 90"/>
              <a:gd name="T32" fmla="*/ 0 w 66"/>
              <a:gd name="T33" fmla="*/ 2147483646 h 90"/>
              <a:gd name="T34" fmla="*/ 2147483646 w 66"/>
              <a:gd name="T35" fmla="*/ 2147483646 h 90"/>
              <a:gd name="T36" fmla="*/ 2147483646 w 66"/>
              <a:gd name="T37" fmla="*/ 2147483646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" name="Freeform 346"/>
          <p:cNvSpPr>
            <a:spLocks/>
          </p:cNvSpPr>
          <p:nvPr userDrawn="1"/>
        </p:nvSpPr>
        <p:spPr bwMode="auto">
          <a:xfrm rot="-633815">
            <a:off x="6619701" y="3488717"/>
            <a:ext cx="211667" cy="163513"/>
          </a:xfrm>
          <a:custGeom>
            <a:avLst/>
            <a:gdLst>
              <a:gd name="T0" fmla="*/ 2147483646 w 9874"/>
              <a:gd name="T1" fmla="*/ 2147483646 h 10000"/>
              <a:gd name="T2" fmla="*/ 2147483646 w 9874"/>
              <a:gd name="T3" fmla="*/ 2147483646 h 10000"/>
              <a:gd name="T4" fmla="*/ 2147483646 w 9874"/>
              <a:gd name="T5" fmla="*/ 2147483646 h 10000"/>
              <a:gd name="T6" fmla="*/ 2147483646 w 9874"/>
              <a:gd name="T7" fmla="*/ 0 h 10000"/>
              <a:gd name="T8" fmla="*/ 2147483646 w 9874"/>
              <a:gd name="T9" fmla="*/ 2147483646 h 10000"/>
              <a:gd name="T10" fmla="*/ 2147483646 w 9874"/>
              <a:gd name="T11" fmla="*/ 2147483646 h 10000"/>
              <a:gd name="T12" fmla="*/ 2147483646 w 9874"/>
              <a:gd name="T13" fmla="*/ 2147483646 h 10000"/>
              <a:gd name="T14" fmla="*/ 2147483646 w 9874"/>
              <a:gd name="T15" fmla="*/ 2147483646 h 10000"/>
              <a:gd name="T16" fmla="*/ 2147483646 w 9874"/>
              <a:gd name="T17" fmla="*/ 2147483646 h 10000"/>
              <a:gd name="T18" fmla="*/ 0 w 9874"/>
              <a:gd name="T19" fmla="*/ 2147483646 h 10000"/>
              <a:gd name="T20" fmla="*/ 2147483646 w 9874"/>
              <a:gd name="T21" fmla="*/ 2147483646 h 10000"/>
              <a:gd name="T22" fmla="*/ 2147483646 w 9874"/>
              <a:gd name="T23" fmla="*/ 2147483646 h 10000"/>
              <a:gd name="T24" fmla="*/ 2147483646 w 9874"/>
              <a:gd name="T25" fmla="*/ 2147483646 h 10000"/>
              <a:gd name="T26" fmla="*/ 2147483646 w 9874"/>
              <a:gd name="T27" fmla="*/ 2147483646 h 10000"/>
              <a:gd name="T28" fmla="*/ 2147483646 w 9874"/>
              <a:gd name="T29" fmla="*/ 2147483646 h 10000"/>
              <a:gd name="T30" fmla="*/ 2147483646 w 9874"/>
              <a:gd name="T31" fmla="*/ 2147483646 h 10000"/>
              <a:gd name="T32" fmla="*/ 2147483646 w 9874"/>
              <a:gd name="T33" fmla="*/ 2147483646 h 10000"/>
              <a:gd name="T34" fmla="*/ 2147483646 w 9874"/>
              <a:gd name="T35" fmla="*/ 2147483646 h 10000"/>
              <a:gd name="T36" fmla="*/ 2147483646 w 9874"/>
              <a:gd name="T37" fmla="*/ 2147483646 h 10000"/>
              <a:gd name="T38" fmla="*/ 2147483646 w 9874"/>
              <a:gd name="T39" fmla="*/ 2147483646 h 10000"/>
              <a:gd name="T40" fmla="*/ 2147483646 w 9874"/>
              <a:gd name="T41" fmla="*/ 2147483646 h 10000"/>
              <a:gd name="T42" fmla="*/ 2147483646 w 9874"/>
              <a:gd name="T43" fmla="*/ 2147483646 h 10000"/>
              <a:gd name="T44" fmla="*/ 2147483646 w 9874"/>
              <a:gd name="T45" fmla="*/ 2147483646 h 10000"/>
              <a:gd name="T46" fmla="*/ 2147483646 w 9874"/>
              <a:gd name="T47" fmla="*/ 2147483646 h 10000"/>
              <a:gd name="T48" fmla="*/ 2147483646 w 9874"/>
              <a:gd name="T49" fmla="*/ 2147483646 h 10000"/>
              <a:gd name="T50" fmla="*/ 2147483646 w 9874"/>
              <a:gd name="T51" fmla="*/ 2147483646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" name="Freeform 351"/>
          <p:cNvSpPr>
            <a:spLocks/>
          </p:cNvSpPr>
          <p:nvPr userDrawn="1"/>
        </p:nvSpPr>
        <p:spPr bwMode="auto">
          <a:xfrm>
            <a:off x="6607018" y="3234709"/>
            <a:ext cx="273049" cy="168275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0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14773608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" name="Freeform 353"/>
          <p:cNvSpPr>
            <a:spLocks/>
          </p:cNvSpPr>
          <p:nvPr userDrawn="1"/>
        </p:nvSpPr>
        <p:spPr bwMode="auto">
          <a:xfrm>
            <a:off x="6331833" y="3156927"/>
            <a:ext cx="211667" cy="82551"/>
          </a:xfrm>
          <a:custGeom>
            <a:avLst/>
            <a:gdLst>
              <a:gd name="T0" fmla="*/ 2147483646 w 10569"/>
              <a:gd name="T1" fmla="*/ 1784266055 h 10092"/>
              <a:gd name="T2" fmla="*/ 2147483646 w 10569"/>
              <a:gd name="T3" fmla="*/ 1003710399 h 10092"/>
              <a:gd name="T4" fmla="*/ 2147483646 w 10569"/>
              <a:gd name="T5" fmla="*/ 502000758 h 10092"/>
              <a:gd name="T6" fmla="*/ 2147483646 w 10569"/>
              <a:gd name="T7" fmla="*/ 0 h 10092"/>
              <a:gd name="T8" fmla="*/ 2147483646 w 10569"/>
              <a:gd name="T9" fmla="*/ 250834547 h 10092"/>
              <a:gd name="T10" fmla="*/ 2147483646 w 10569"/>
              <a:gd name="T11" fmla="*/ 0 h 10092"/>
              <a:gd name="T12" fmla="*/ 2147483646 w 10569"/>
              <a:gd name="T13" fmla="*/ 250834547 h 10092"/>
              <a:gd name="T14" fmla="*/ 2147483646 w 10569"/>
              <a:gd name="T15" fmla="*/ 502000758 h 10092"/>
              <a:gd name="T16" fmla="*/ 2147483646 w 10569"/>
              <a:gd name="T17" fmla="*/ 752875852 h 10092"/>
              <a:gd name="T18" fmla="*/ 126895188 w 10569"/>
              <a:gd name="T19" fmla="*/ 1003710399 h 10092"/>
              <a:gd name="T20" fmla="*/ 2147483646 w 10569"/>
              <a:gd name="T21" fmla="*/ 1342794782 h 10092"/>
              <a:gd name="T22" fmla="*/ 2147483646 w 10569"/>
              <a:gd name="T23" fmla="*/ 1800525632 h 10092"/>
              <a:gd name="T24" fmla="*/ 2147483646 w 10569"/>
              <a:gd name="T25" fmla="*/ 2147483646 h 10092"/>
              <a:gd name="T26" fmla="*/ 2147483646 w 10569"/>
              <a:gd name="T27" fmla="*/ 2147483646 h 10092"/>
              <a:gd name="T28" fmla="*/ 2147483646 w 10569"/>
              <a:gd name="T29" fmla="*/ 2147483646 h 10092"/>
              <a:gd name="T30" fmla="*/ 2147483646 w 10569"/>
              <a:gd name="T31" fmla="*/ 2147483646 h 10092"/>
              <a:gd name="T32" fmla="*/ 2147483646 w 10569"/>
              <a:gd name="T33" fmla="*/ 2147483646 h 10092"/>
              <a:gd name="T34" fmla="*/ 2147483646 w 10569"/>
              <a:gd name="T35" fmla="*/ 2147483646 h 10092"/>
              <a:gd name="T36" fmla="*/ 2147483646 w 10569"/>
              <a:gd name="T37" fmla="*/ 2147483646 h 10092"/>
              <a:gd name="T38" fmla="*/ 2147483646 w 10569"/>
              <a:gd name="T39" fmla="*/ 2147483646 h 10092"/>
              <a:gd name="T40" fmla="*/ 2147483646 w 10569"/>
              <a:gd name="T41" fmla="*/ 2147483646 h 10092"/>
              <a:gd name="T42" fmla="*/ 2147483646 w 10569"/>
              <a:gd name="T43" fmla="*/ 2147483646 h 10092"/>
              <a:gd name="T44" fmla="*/ 2147483646 w 10569"/>
              <a:gd name="T45" fmla="*/ 2147483646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" name="Freeform 354"/>
          <p:cNvSpPr>
            <a:spLocks/>
          </p:cNvSpPr>
          <p:nvPr userDrawn="1"/>
        </p:nvSpPr>
        <p:spPr bwMode="auto">
          <a:xfrm>
            <a:off x="6482134" y="3242649"/>
            <a:ext cx="184151" cy="95251"/>
          </a:xfrm>
          <a:custGeom>
            <a:avLst/>
            <a:gdLst>
              <a:gd name="T0" fmla="*/ 2147483646 w 9980"/>
              <a:gd name="T1" fmla="*/ 0 h 10000"/>
              <a:gd name="T2" fmla="*/ 2147483646 w 9980"/>
              <a:gd name="T3" fmla="*/ 1146309471 h 10000"/>
              <a:gd name="T4" fmla="*/ 2147483646 w 9980"/>
              <a:gd name="T5" fmla="*/ 1665489132 h 10000"/>
              <a:gd name="T6" fmla="*/ 2147483646 w 9980"/>
              <a:gd name="T7" fmla="*/ 2147483646 h 10000"/>
              <a:gd name="T8" fmla="*/ 2147483646 w 9980"/>
              <a:gd name="T9" fmla="*/ 1996026625 h 10000"/>
              <a:gd name="T10" fmla="*/ 2147483646 w 9980"/>
              <a:gd name="T11" fmla="*/ 1665489132 h 10000"/>
              <a:gd name="T12" fmla="*/ 2147483646 w 9980"/>
              <a:gd name="T13" fmla="*/ 2147483646 h 10000"/>
              <a:gd name="T14" fmla="*/ 579158307 w 9980"/>
              <a:gd name="T15" fmla="*/ 2147483646 h 10000"/>
              <a:gd name="T16" fmla="*/ 155334902 w 9980"/>
              <a:gd name="T17" fmla="*/ 2147483646 h 10000"/>
              <a:gd name="T18" fmla="*/ 2147483646 w 9980"/>
              <a:gd name="T19" fmla="*/ 2147483646 h 10000"/>
              <a:gd name="T20" fmla="*/ 2147483646 w 9980"/>
              <a:gd name="T21" fmla="*/ 2147483646 h 10000"/>
              <a:gd name="T22" fmla="*/ 2147483646 w 9980"/>
              <a:gd name="T23" fmla="*/ 2147483646 h 10000"/>
              <a:gd name="T24" fmla="*/ 2147483646 w 9980"/>
              <a:gd name="T25" fmla="*/ 2147483646 h 10000"/>
              <a:gd name="T26" fmla="*/ 2147483646 w 9980"/>
              <a:gd name="T27" fmla="*/ 2147483646 h 10000"/>
              <a:gd name="T28" fmla="*/ 2147483646 w 9980"/>
              <a:gd name="T29" fmla="*/ 2147483646 h 10000"/>
              <a:gd name="T30" fmla="*/ 2147483646 w 9980"/>
              <a:gd name="T31" fmla="*/ 2147483646 h 10000"/>
              <a:gd name="T32" fmla="*/ 2147483646 w 9980"/>
              <a:gd name="T33" fmla="*/ 2147483646 h 10000"/>
              <a:gd name="T34" fmla="*/ 2147483646 w 9980"/>
              <a:gd name="T35" fmla="*/ 1146309471 h 10000"/>
              <a:gd name="T36" fmla="*/ 2147483646 w 9980"/>
              <a:gd name="T37" fmla="*/ 94320627 h 10000"/>
              <a:gd name="T38" fmla="*/ 2147483646 w 9980"/>
              <a:gd name="T39" fmla="*/ 250572289 h 10000"/>
              <a:gd name="T40" fmla="*/ 2147483646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" name="Freeform 355"/>
          <p:cNvSpPr>
            <a:spLocks/>
          </p:cNvSpPr>
          <p:nvPr userDrawn="1"/>
        </p:nvSpPr>
        <p:spPr bwMode="auto">
          <a:xfrm>
            <a:off x="6488467" y="3202961"/>
            <a:ext cx="177800" cy="69851"/>
          </a:xfrm>
          <a:custGeom>
            <a:avLst/>
            <a:gdLst>
              <a:gd name="T0" fmla="*/ 2147483646 w 10000"/>
              <a:gd name="T1" fmla="*/ 85299240 h 9595"/>
              <a:gd name="T2" fmla="*/ 2147483646 w 10000"/>
              <a:gd name="T3" fmla="*/ 13576773 h 9595"/>
              <a:gd name="T4" fmla="*/ 2147483646 w 10000"/>
              <a:gd name="T5" fmla="*/ 14455609 h 9595"/>
              <a:gd name="T6" fmla="*/ 2147483646 w 10000"/>
              <a:gd name="T7" fmla="*/ 85299240 h 9595"/>
              <a:gd name="T8" fmla="*/ 2147483646 w 10000"/>
              <a:gd name="T9" fmla="*/ 409818380 h 9595"/>
              <a:gd name="T10" fmla="*/ 0 w 10000"/>
              <a:gd name="T11" fmla="*/ 734500748 h 9595"/>
              <a:gd name="T12" fmla="*/ 2147483646 w 10000"/>
              <a:gd name="T13" fmla="*/ 1059017558 h 9595"/>
              <a:gd name="T14" fmla="*/ 2147483646 w 10000"/>
              <a:gd name="T15" fmla="*/ 1253991381 h 9595"/>
              <a:gd name="T16" fmla="*/ 2147483646 w 10000"/>
              <a:gd name="T17" fmla="*/ 1401365760 h 9595"/>
              <a:gd name="T18" fmla="*/ 2147483646 w 10000"/>
              <a:gd name="T19" fmla="*/ 1206535080 h 9595"/>
              <a:gd name="T20" fmla="*/ 2147483646 w 10000"/>
              <a:gd name="T21" fmla="*/ 1117738892 h 9595"/>
              <a:gd name="T22" fmla="*/ 2147483646 w 10000"/>
              <a:gd name="T23" fmla="*/ 800069697 h 9595"/>
              <a:gd name="T24" fmla="*/ 2147483646 w 10000"/>
              <a:gd name="T25" fmla="*/ 865641717 h 9595"/>
              <a:gd name="T26" fmla="*/ 2147483646 w 10000"/>
              <a:gd name="T27" fmla="*/ 726322096 h 9595"/>
              <a:gd name="T28" fmla="*/ 2147483646 w 10000"/>
              <a:gd name="T29" fmla="*/ 572221676 h 9595"/>
              <a:gd name="T30" fmla="*/ 2147483646 w 10000"/>
              <a:gd name="T31" fmla="*/ 314602478 h 9595"/>
              <a:gd name="T32" fmla="*/ 2147483646 w 10000"/>
              <a:gd name="T33" fmla="*/ 177307990 h 9595"/>
              <a:gd name="T34" fmla="*/ 2147483646 w 10000"/>
              <a:gd name="T35" fmla="*/ 85299240 h 9595"/>
              <a:gd name="T36" fmla="*/ 2147483646 w 10000"/>
              <a:gd name="T37" fmla="*/ 85299240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" name="Freeform 356"/>
          <p:cNvSpPr>
            <a:spLocks/>
          </p:cNvSpPr>
          <p:nvPr userDrawn="1"/>
        </p:nvSpPr>
        <p:spPr bwMode="auto">
          <a:xfrm>
            <a:off x="6687433" y="3383931"/>
            <a:ext cx="243416" cy="141288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0 w 10000"/>
              <a:gd name="T5" fmla="*/ 0 h 10000"/>
              <a:gd name="T6" fmla="*/ 0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0 h 10000"/>
              <a:gd name="T46" fmla="*/ 2147483646 w 10000"/>
              <a:gd name="T47" fmla="*/ 2147483646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" name="Freeform 361"/>
          <p:cNvSpPr>
            <a:spLocks/>
          </p:cNvSpPr>
          <p:nvPr userDrawn="1"/>
        </p:nvSpPr>
        <p:spPr bwMode="auto">
          <a:xfrm>
            <a:off x="6145567" y="3269631"/>
            <a:ext cx="152400" cy="65088"/>
          </a:xfrm>
          <a:custGeom>
            <a:avLst/>
            <a:gdLst>
              <a:gd name="T0" fmla="*/ 2147483646 w 10000"/>
              <a:gd name="T1" fmla="*/ 117523815 h 11466"/>
              <a:gd name="T2" fmla="*/ 2147483646 w 10000"/>
              <a:gd name="T3" fmla="*/ 75272047 h 11466"/>
              <a:gd name="T4" fmla="*/ 2147483646 w 10000"/>
              <a:gd name="T5" fmla="*/ 33020432 h 11466"/>
              <a:gd name="T6" fmla="*/ 2147483646 w 10000"/>
              <a:gd name="T7" fmla="*/ 65841468 h 11466"/>
              <a:gd name="T8" fmla="*/ 2147483646 w 10000"/>
              <a:gd name="T9" fmla="*/ 0 h 11466"/>
              <a:gd name="T10" fmla="*/ 2147483646 w 10000"/>
              <a:gd name="T11" fmla="*/ 63477200 h 11466"/>
              <a:gd name="T12" fmla="*/ 0 w 10000"/>
              <a:gd name="T13" fmla="*/ 202027038 h 11466"/>
              <a:gd name="T14" fmla="*/ 0 w 10000"/>
              <a:gd name="T15" fmla="*/ 286524040 h 11466"/>
              <a:gd name="T16" fmla="*/ 2147483646 w 10000"/>
              <a:gd name="T17" fmla="*/ 286524040 h 11466"/>
              <a:gd name="T18" fmla="*/ 2147483646 w 10000"/>
              <a:gd name="T19" fmla="*/ 387555188 h 11466"/>
              <a:gd name="T20" fmla="*/ 2147483646 w 10000"/>
              <a:gd name="T21" fmla="*/ 371027429 h 11466"/>
              <a:gd name="T22" fmla="*/ 2147483646 w 10000"/>
              <a:gd name="T23" fmla="*/ 305386266 h 11466"/>
              <a:gd name="T24" fmla="*/ 2147483646 w 10000"/>
              <a:gd name="T25" fmla="*/ 342940248 h 11466"/>
              <a:gd name="T26" fmla="*/ 2147483646 w 10000"/>
              <a:gd name="T27" fmla="*/ 286524040 h 11466"/>
              <a:gd name="T28" fmla="*/ 2147483646 w 10000"/>
              <a:gd name="T29" fmla="*/ 244272431 h 11466"/>
              <a:gd name="T30" fmla="*/ 2147483646 w 10000"/>
              <a:gd name="T31" fmla="*/ 244272431 h 11466"/>
              <a:gd name="T32" fmla="*/ 2147483646 w 10000"/>
              <a:gd name="T33" fmla="*/ 202027038 h 11466"/>
              <a:gd name="T34" fmla="*/ 2147483646 w 10000"/>
              <a:gd name="T35" fmla="*/ 117523815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0" name="Freeform 363"/>
          <p:cNvSpPr>
            <a:spLocks/>
          </p:cNvSpPr>
          <p:nvPr userDrawn="1"/>
        </p:nvSpPr>
        <p:spPr bwMode="auto">
          <a:xfrm>
            <a:off x="6069385" y="3123584"/>
            <a:ext cx="95249" cy="74613"/>
          </a:xfrm>
          <a:custGeom>
            <a:avLst/>
            <a:gdLst>
              <a:gd name="T0" fmla="*/ 306118187 w 10056"/>
              <a:gd name="T1" fmla="*/ 789654352 h 10000"/>
              <a:gd name="T2" fmla="*/ 429904577 w 10056"/>
              <a:gd name="T3" fmla="*/ 1105629969 h 10000"/>
              <a:gd name="T4" fmla="*/ 677586608 w 10056"/>
              <a:gd name="T5" fmla="*/ 1263521769 h 10000"/>
              <a:gd name="T6" fmla="*/ 903376652 w 10056"/>
              <a:gd name="T7" fmla="*/ 1467713300 h 10000"/>
              <a:gd name="T8" fmla="*/ 1135951392 w 10056"/>
              <a:gd name="T9" fmla="*/ 1727539702 h 10000"/>
              <a:gd name="T10" fmla="*/ 1281375230 w 10056"/>
              <a:gd name="T11" fmla="*/ 1300499113 h 10000"/>
              <a:gd name="T12" fmla="*/ 1195148611 w 10056"/>
              <a:gd name="T13" fmla="*/ 984526451 h 10000"/>
              <a:gd name="T14" fmla="*/ 1288557149 w 10056"/>
              <a:gd name="T15" fmla="*/ 566991022 h 10000"/>
              <a:gd name="T16" fmla="*/ 1106984257 w 10056"/>
              <a:gd name="T17" fmla="*/ 409071324 h 10000"/>
              <a:gd name="T18" fmla="*/ 925159339 w 10056"/>
              <a:gd name="T19" fmla="*/ 315789890 h 10000"/>
              <a:gd name="T20" fmla="*/ 677586608 w 10056"/>
              <a:gd name="T21" fmla="*/ 157894755 h 10000"/>
              <a:gd name="T22" fmla="*/ 429904577 w 10056"/>
              <a:gd name="T23" fmla="*/ 157894755 h 10000"/>
              <a:gd name="T24" fmla="*/ 306118187 w 10056"/>
              <a:gd name="T25" fmla="*/ 0 h 10000"/>
              <a:gd name="T26" fmla="*/ 58563422 w 10056"/>
              <a:gd name="T27" fmla="*/ 157894755 h 10000"/>
              <a:gd name="T28" fmla="*/ 0 w 10056"/>
              <a:gd name="T29" fmla="*/ 167744178 h 10000"/>
              <a:gd name="T30" fmla="*/ 116604471 w 10056"/>
              <a:gd name="T31" fmla="*/ 594785155 h 10000"/>
              <a:gd name="T32" fmla="*/ 306118187 w 10056"/>
              <a:gd name="T33" fmla="*/ 789654352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1" name="Freeform 252"/>
          <p:cNvSpPr>
            <a:spLocks/>
          </p:cNvSpPr>
          <p:nvPr userDrawn="1"/>
        </p:nvSpPr>
        <p:spPr bwMode="auto">
          <a:xfrm rot="-466474">
            <a:off x="6378400" y="3299805"/>
            <a:ext cx="118533" cy="47625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2" name="Freeform 253"/>
          <p:cNvSpPr>
            <a:spLocks/>
          </p:cNvSpPr>
          <p:nvPr userDrawn="1"/>
        </p:nvSpPr>
        <p:spPr bwMode="auto">
          <a:xfrm>
            <a:off x="6384766" y="3309330"/>
            <a:ext cx="190500" cy="149225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3" name="Freeform 254"/>
          <p:cNvSpPr>
            <a:spLocks/>
          </p:cNvSpPr>
          <p:nvPr userDrawn="1"/>
        </p:nvSpPr>
        <p:spPr bwMode="auto">
          <a:xfrm>
            <a:off x="6463077" y="3361717"/>
            <a:ext cx="131233" cy="98425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4" name="Freeform 255"/>
          <p:cNvSpPr>
            <a:spLocks/>
          </p:cNvSpPr>
          <p:nvPr userDrawn="1"/>
        </p:nvSpPr>
        <p:spPr bwMode="auto">
          <a:xfrm rot="286500">
            <a:off x="6558317" y="3422029"/>
            <a:ext cx="59267" cy="58739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5" name="Freeform 256"/>
          <p:cNvSpPr>
            <a:spLocks/>
          </p:cNvSpPr>
          <p:nvPr userDrawn="1"/>
        </p:nvSpPr>
        <p:spPr bwMode="auto">
          <a:xfrm>
            <a:off x="6560452" y="3320439"/>
            <a:ext cx="95249" cy="57151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6" name="Freeform 257"/>
          <p:cNvSpPr>
            <a:spLocks/>
          </p:cNvSpPr>
          <p:nvPr userDrawn="1"/>
        </p:nvSpPr>
        <p:spPr bwMode="auto">
          <a:xfrm>
            <a:off x="6577368" y="3372824"/>
            <a:ext cx="133349" cy="96837"/>
          </a:xfrm>
          <a:custGeom>
            <a:avLst/>
            <a:gdLst>
              <a:gd name="T0" fmla="*/ 0 w 2578308"/>
              <a:gd name="T1" fmla="*/ 0 h 2368446"/>
              <a:gd name="T2" fmla="*/ 0 w 2578308"/>
              <a:gd name="T3" fmla="*/ 0 h 2368446"/>
              <a:gd name="T4" fmla="*/ 0 w 2578308"/>
              <a:gd name="T5" fmla="*/ 0 h 2368446"/>
              <a:gd name="T6" fmla="*/ 0 w 2578308"/>
              <a:gd name="T7" fmla="*/ 0 h 2368446"/>
              <a:gd name="T8" fmla="*/ 0 w 2578308"/>
              <a:gd name="T9" fmla="*/ 0 h 2368446"/>
              <a:gd name="T10" fmla="*/ 0 w 2578308"/>
              <a:gd name="T11" fmla="*/ 0 h 2368446"/>
              <a:gd name="T12" fmla="*/ 0 w 2578308"/>
              <a:gd name="T13" fmla="*/ 0 h 2368446"/>
              <a:gd name="T14" fmla="*/ 0 w 2578308"/>
              <a:gd name="T15" fmla="*/ 0 h 2368446"/>
              <a:gd name="T16" fmla="*/ 0 w 2578308"/>
              <a:gd name="T17" fmla="*/ 0 h 2368446"/>
              <a:gd name="T18" fmla="*/ 0 w 2578308"/>
              <a:gd name="T19" fmla="*/ 0 h 2368446"/>
              <a:gd name="T20" fmla="*/ 0 w 2578308"/>
              <a:gd name="T21" fmla="*/ 0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7" name="Freeform 258"/>
          <p:cNvSpPr>
            <a:spLocks/>
          </p:cNvSpPr>
          <p:nvPr userDrawn="1"/>
        </p:nvSpPr>
        <p:spPr bwMode="auto">
          <a:xfrm>
            <a:off x="6613349" y="3433143"/>
            <a:ext cx="52917" cy="49212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8" name="Freeform 259"/>
          <p:cNvSpPr>
            <a:spLocks/>
          </p:cNvSpPr>
          <p:nvPr userDrawn="1"/>
        </p:nvSpPr>
        <p:spPr bwMode="auto">
          <a:xfrm>
            <a:off x="6636651" y="3460131"/>
            <a:ext cx="86783" cy="60325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9" name="Freeform 260"/>
          <p:cNvSpPr>
            <a:spLocks/>
          </p:cNvSpPr>
          <p:nvPr userDrawn="1"/>
        </p:nvSpPr>
        <p:spPr bwMode="auto">
          <a:xfrm>
            <a:off x="6583734" y="3450608"/>
            <a:ext cx="71967" cy="109539"/>
          </a:xfrm>
          <a:custGeom>
            <a:avLst/>
            <a:gdLst>
              <a:gd name="T0" fmla="*/ 0 w 444747"/>
              <a:gd name="T1" fmla="*/ 1 h 900169"/>
              <a:gd name="T2" fmla="*/ 0 w 444747"/>
              <a:gd name="T3" fmla="*/ 1 h 900169"/>
              <a:gd name="T4" fmla="*/ 0 w 444747"/>
              <a:gd name="T5" fmla="*/ 2 h 900169"/>
              <a:gd name="T6" fmla="*/ 1 w 444747"/>
              <a:gd name="T7" fmla="*/ 3 h 900169"/>
              <a:gd name="T8" fmla="*/ 1 w 444747"/>
              <a:gd name="T9" fmla="*/ 3 h 900169"/>
              <a:gd name="T10" fmla="*/ 1 w 444747"/>
              <a:gd name="T11" fmla="*/ 2 h 900169"/>
              <a:gd name="T12" fmla="*/ 1 w 444747"/>
              <a:gd name="T13" fmla="*/ 2 h 900169"/>
              <a:gd name="T14" fmla="*/ 1 w 444747"/>
              <a:gd name="T15" fmla="*/ 2 h 900169"/>
              <a:gd name="T16" fmla="*/ 1 w 444747"/>
              <a:gd name="T17" fmla="*/ 2 h 900169"/>
              <a:gd name="T18" fmla="*/ 1 w 444747"/>
              <a:gd name="T19" fmla="*/ 1 h 900169"/>
              <a:gd name="T20" fmla="*/ 1 w 444747"/>
              <a:gd name="T21" fmla="*/ 0 h 900169"/>
              <a:gd name="T22" fmla="*/ 0 w 444747"/>
              <a:gd name="T23" fmla="*/ 1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0" name="Freeform 257"/>
          <p:cNvSpPr>
            <a:spLocks/>
          </p:cNvSpPr>
          <p:nvPr userDrawn="1"/>
        </p:nvSpPr>
        <p:spPr bwMode="auto">
          <a:xfrm>
            <a:off x="5561385" y="2964842"/>
            <a:ext cx="146049" cy="163513"/>
          </a:xfrm>
          <a:custGeom>
            <a:avLst/>
            <a:gdLst>
              <a:gd name="T0" fmla="*/ 2147483646 w 84"/>
              <a:gd name="T1" fmla="*/ 2147483646 h 126"/>
              <a:gd name="T2" fmla="*/ 0 w 84"/>
              <a:gd name="T3" fmla="*/ 2147483646 h 126"/>
              <a:gd name="T4" fmla="*/ 0 w 84"/>
              <a:gd name="T5" fmla="*/ 2147483646 h 126"/>
              <a:gd name="T6" fmla="*/ 2147483646 w 84"/>
              <a:gd name="T7" fmla="*/ 2147483646 h 126"/>
              <a:gd name="T8" fmla="*/ 2147483646 w 84"/>
              <a:gd name="T9" fmla="*/ 2147483646 h 126"/>
              <a:gd name="T10" fmla="*/ 2147483646 w 84"/>
              <a:gd name="T11" fmla="*/ 2147483646 h 126"/>
              <a:gd name="T12" fmla="*/ 2147483646 w 84"/>
              <a:gd name="T13" fmla="*/ 2147483646 h 126"/>
              <a:gd name="T14" fmla="*/ 2147483646 w 84"/>
              <a:gd name="T15" fmla="*/ 2147483646 h 126"/>
              <a:gd name="T16" fmla="*/ 2147483646 w 84"/>
              <a:gd name="T17" fmla="*/ 2147483646 h 126"/>
              <a:gd name="T18" fmla="*/ 2147483646 w 84"/>
              <a:gd name="T19" fmla="*/ 2147483646 h 126"/>
              <a:gd name="T20" fmla="*/ 2147483646 w 84"/>
              <a:gd name="T21" fmla="*/ 2147483646 h 126"/>
              <a:gd name="T22" fmla="*/ 2147483646 w 84"/>
              <a:gd name="T23" fmla="*/ 0 h 126"/>
              <a:gd name="T24" fmla="*/ 2147483646 w 84"/>
              <a:gd name="T25" fmla="*/ 2147483646 h 126"/>
              <a:gd name="T26" fmla="*/ 2147483646 w 84"/>
              <a:gd name="T27" fmla="*/ 2147483646 h 126"/>
              <a:gd name="T28" fmla="*/ 2147483646 w 84"/>
              <a:gd name="T29" fmla="*/ 2147483646 h 126"/>
              <a:gd name="T30" fmla="*/ 2147483646 w 84"/>
              <a:gd name="T31" fmla="*/ 2147483646 h 126"/>
              <a:gd name="T32" fmla="*/ 2147483646 w 84"/>
              <a:gd name="T33" fmla="*/ 2147483646 h 126"/>
              <a:gd name="T34" fmla="*/ 2147483646 w 84"/>
              <a:gd name="T35" fmla="*/ 2147483646 h 126"/>
              <a:gd name="T36" fmla="*/ 2147483646 w 84"/>
              <a:gd name="T37" fmla="*/ 2147483646 h 126"/>
              <a:gd name="T38" fmla="*/ 2147483646 w 84"/>
              <a:gd name="T39" fmla="*/ 2147483646 h 126"/>
              <a:gd name="T40" fmla="*/ 2147483646 w 84"/>
              <a:gd name="T41" fmla="*/ 2147483646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1" name="Freeform 258"/>
          <p:cNvSpPr>
            <a:spLocks/>
          </p:cNvSpPr>
          <p:nvPr userDrawn="1"/>
        </p:nvSpPr>
        <p:spPr bwMode="auto">
          <a:xfrm>
            <a:off x="7665333" y="1629743"/>
            <a:ext cx="582083" cy="557212"/>
          </a:xfrm>
          <a:custGeom>
            <a:avLst/>
            <a:gdLst>
              <a:gd name="T0" fmla="*/ 2147483646 w 336"/>
              <a:gd name="T1" fmla="*/ 2147483646 h 427"/>
              <a:gd name="T2" fmla="*/ 2147483646 w 336"/>
              <a:gd name="T3" fmla="*/ 2147483646 h 427"/>
              <a:gd name="T4" fmla="*/ 2147483646 w 336"/>
              <a:gd name="T5" fmla="*/ 2147483646 h 427"/>
              <a:gd name="T6" fmla="*/ 2147483646 w 336"/>
              <a:gd name="T7" fmla="*/ 2147483646 h 427"/>
              <a:gd name="T8" fmla="*/ 2147483646 w 336"/>
              <a:gd name="T9" fmla="*/ 2147483646 h 427"/>
              <a:gd name="T10" fmla="*/ 2147483646 w 336"/>
              <a:gd name="T11" fmla="*/ 2147483646 h 427"/>
              <a:gd name="T12" fmla="*/ 2147483646 w 336"/>
              <a:gd name="T13" fmla="*/ 2147483646 h 427"/>
              <a:gd name="T14" fmla="*/ 2147483646 w 336"/>
              <a:gd name="T15" fmla="*/ 2147483646 h 427"/>
              <a:gd name="T16" fmla="*/ 2147483646 w 336"/>
              <a:gd name="T17" fmla="*/ 2147483646 h 427"/>
              <a:gd name="T18" fmla="*/ 2147483646 w 336"/>
              <a:gd name="T19" fmla="*/ 2147483646 h 427"/>
              <a:gd name="T20" fmla="*/ 2147483646 w 336"/>
              <a:gd name="T21" fmla="*/ 2147483646 h 427"/>
              <a:gd name="T22" fmla="*/ 2147483646 w 336"/>
              <a:gd name="T23" fmla="*/ 0 h 427"/>
              <a:gd name="T24" fmla="*/ 2147483646 w 336"/>
              <a:gd name="T25" fmla="*/ 2147483646 h 427"/>
              <a:gd name="T26" fmla="*/ 2147483646 w 336"/>
              <a:gd name="T27" fmla="*/ 2147483646 h 427"/>
              <a:gd name="T28" fmla="*/ 2147483646 w 336"/>
              <a:gd name="T29" fmla="*/ 2147483646 h 427"/>
              <a:gd name="T30" fmla="*/ 2147483646 w 336"/>
              <a:gd name="T31" fmla="*/ 2147483646 h 427"/>
              <a:gd name="T32" fmla="*/ 2147483646 w 336"/>
              <a:gd name="T33" fmla="*/ 2147483646 h 427"/>
              <a:gd name="T34" fmla="*/ 2147483646 w 336"/>
              <a:gd name="T35" fmla="*/ 2147483646 h 427"/>
              <a:gd name="T36" fmla="*/ 2147483646 w 336"/>
              <a:gd name="T37" fmla="*/ 2147483646 h 427"/>
              <a:gd name="T38" fmla="*/ 2147483646 w 336"/>
              <a:gd name="T39" fmla="*/ 2147483646 h 427"/>
              <a:gd name="T40" fmla="*/ 2147483646 w 336"/>
              <a:gd name="T41" fmla="*/ 2147483646 h 427"/>
              <a:gd name="T42" fmla="*/ 2147483646 w 336"/>
              <a:gd name="T43" fmla="*/ 2147483646 h 427"/>
              <a:gd name="T44" fmla="*/ 2147483646 w 336"/>
              <a:gd name="T45" fmla="*/ 2147483646 h 427"/>
              <a:gd name="T46" fmla="*/ 2147483646 w 336"/>
              <a:gd name="T47" fmla="*/ 2147483646 h 427"/>
              <a:gd name="T48" fmla="*/ 2147483646 w 336"/>
              <a:gd name="T49" fmla="*/ 2147483646 h 427"/>
              <a:gd name="T50" fmla="*/ 2147483646 w 336"/>
              <a:gd name="T51" fmla="*/ 2147483646 h 427"/>
              <a:gd name="T52" fmla="*/ 2147483646 w 336"/>
              <a:gd name="T53" fmla="*/ 2147483646 h 427"/>
              <a:gd name="T54" fmla="*/ 0 w 336"/>
              <a:gd name="T55" fmla="*/ 2147483646 h 427"/>
              <a:gd name="T56" fmla="*/ 2147483646 w 336"/>
              <a:gd name="T57" fmla="*/ 2147483646 h 427"/>
              <a:gd name="T58" fmla="*/ 2147483646 w 336"/>
              <a:gd name="T59" fmla="*/ 2147483646 h 427"/>
              <a:gd name="T60" fmla="*/ 2147483646 w 336"/>
              <a:gd name="T61" fmla="*/ 2147483646 h 427"/>
              <a:gd name="T62" fmla="*/ 2147483646 w 336"/>
              <a:gd name="T63" fmla="*/ 2147483646 h 427"/>
              <a:gd name="T64" fmla="*/ 2147483646 w 336"/>
              <a:gd name="T65" fmla="*/ 2147483646 h 4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2" name="Freeform 259"/>
          <p:cNvSpPr>
            <a:spLocks/>
          </p:cNvSpPr>
          <p:nvPr userDrawn="1"/>
        </p:nvSpPr>
        <p:spPr bwMode="auto">
          <a:xfrm>
            <a:off x="7320317" y="4907937"/>
            <a:ext cx="222251" cy="346075"/>
          </a:xfrm>
          <a:custGeom>
            <a:avLst/>
            <a:gdLst>
              <a:gd name="T0" fmla="*/ 2147483646 w 126"/>
              <a:gd name="T1" fmla="*/ 2147483646 h 265"/>
              <a:gd name="T2" fmla="*/ 0 w 126"/>
              <a:gd name="T3" fmla="*/ 2147483646 h 265"/>
              <a:gd name="T4" fmla="*/ 2147483646 w 126"/>
              <a:gd name="T5" fmla="*/ 2147483646 h 265"/>
              <a:gd name="T6" fmla="*/ 2147483646 w 126"/>
              <a:gd name="T7" fmla="*/ 2147483646 h 265"/>
              <a:gd name="T8" fmla="*/ 2147483646 w 126"/>
              <a:gd name="T9" fmla="*/ 2147483646 h 265"/>
              <a:gd name="T10" fmla="*/ 2147483646 w 126"/>
              <a:gd name="T11" fmla="*/ 2147483646 h 265"/>
              <a:gd name="T12" fmla="*/ 2147483646 w 126"/>
              <a:gd name="T13" fmla="*/ 2147483646 h 265"/>
              <a:gd name="T14" fmla="*/ 2147483646 w 126"/>
              <a:gd name="T15" fmla="*/ 2147483646 h 265"/>
              <a:gd name="T16" fmla="*/ 2147483646 w 126"/>
              <a:gd name="T17" fmla="*/ 0 h 265"/>
              <a:gd name="T18" fmla="*/ 2147483646 w 126"/>
              <a:gd name="T19" fmla="*/ 2147483646 h 265"/>
              <a:gd name="T20" fmla="*/ 2147483646 w 126"/>
              <a:gd name="T21" fmla="*/ 2147483646 h 265"/>
              <a:gd name="T22" fmla="*/ 2147483646 w 126"/>
              <a:gd name="T23" fmla="*/ 2147483646 h 265"/>
              <a:gd name="T24" fmla="*/ 2147483646 w 126"/>
              <a:gd name="T25" fmla="*/ 2147483646 h 265"/>
              <a:gd name="T26" fmla="*/ 2147483646 w 126"/>
              <a:gd name="T27" fmla="*/ 2147483646 h 265"/>
              <a:gd name="T28" fmla="*/ 2147483646 w 126"/>
              <a:gd name="T29" fmla="*/ 2147483646 h 265"/>
              <a:gd name="T30" fmla="*/ 2147483646 w 126"/>
              <a:gd name="T31" fmla="*/ 2147483646 h 265"/>
              <a:gd name="T32" fmla="*/ 2147483646 w 126"/>
              <a:gd name="T33" fmla="*/ 2147483646 h 26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3" name="Freeform 266"/>
          <p:cNvSpPr>
            <a:spLocks/>
          </p:cNvSpPr>
          <p:nvPr userDrawn="1"/>
        </p:nvSpPr>
        <p:spPr bwMode="auto">
          <a:xfrm>
            <a:off x="11424551" y="5704855"/>
            <a:ext cx="239183" cy="204788"/>
          </a:xfrm>
          <a:custGeom>
            <a:avLst/>
            <a:gdLst>
              <a:gd name="T0" fmla="*/ 0 w 138"/>
              <a:gd name="T1" fmla="*/ 2147483646 h 157"/>
              <a:gd name="T2" fmla="*/ 2147483646 w 138"/>
              <a:gd name="T3" fmla="*/ 2147483646 h 157"/>
              <a:gd name="T4" fmla="*/ 2147483646 w 138"/>
              <a:gd name="T5" fmla="*/ 2147483646 h 157"/>
              <a:gd name="T6" fmla="*/ 2147483646 w 138"/>
              <a:gd name="T7" fmla="*/ 2147483646 h 157"/>
              <a:gd name="T8" fmla="*/ 2147483646 w 138"/>
              <a:gd name="T9" fmla="*/ 2147483646 h 157"/>
              <a:gd name="T10" fmla="*/ 2147483646 w 138"/>
              <a:gd name="T11" fmla="*/ 2147483646 h 157"/>
              <a:gd name="T12" fmla="*/ 2147483646 w 138"/>
              <a:gd name="T13" fmla="*/ 0 h 157"/>
              <a:gd name="T14" fmla="*/ 2147483646 w 138"/>
              <a:gd name="T15" fmla="*/ 2147483646 h 157"/>
              <a:gd name="T16" fmla="*/ 2147483646 w 138"/>
              <a:gd name="T17" fmla="*/ 2147483646 h 157"/>
              <a:gd name="T18" fmla="*/ 2147483646 w 138"/>
              <a:gd name="T19" fmla="*/ 2147483646 h 157"/>
              <a:gd name="T20" fmla="*/ 2147483646 w 138"/>
              <a:gd name="T21" fmla="*/ 2147483646 h 157"/>
              <a:gd name="T22" fmla="*/ 2147483646 w 138"/>
              <a:gd name="T23" fmla="*/ 2147483646 h 157"/>
              <a:gd name="T24" fmla="*/ 2147483646 w 138"/>
              <a:gd name="T25" fmla="*/ 2147483646 h 157"/>
              <a:gd name="T26" fmla="*/ 2147483646 w 138"/>
              <a:gd name="T27" fmla="*/ 2147483646 h 157"/>
              <a:gd name="T28" fmla="*/ 2147483646 w 138"/>
              <a:gd name="T29" fmla="*/ 2147483646 h 157"/>
              <a:gd name="T30" fmla="*/ 2147483646 w 138"/>
              <a:gd name="T31" fmla="*/ 2147483646 h 157"/>
              <a:gd name="T32" fmla="*/ 2147483646 w 138"/>
              <a:gd name="T33" fmla="*/ 2147483646 h 157"/>
              <a:gd name="T34" fmla="*/ 0 w 138"/>
              <a:gd name="T35" fmla="*/ 2147483646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4" name="Freeform 267"/>
          <p:cNvSpPr>
            <a:spLocks/>
          </p:cNvSpPr>
          <p:nvPr userDrawn="1"/>
        </p:nvSpPr>
        <p:spPr bwMode="auto">
          <a:xfrm>
            <a:off x="11631967" y="5520712"/>
            <a:ext cx="167216" cy="201613"/>
          </a:xfrm>
          <a:custGeom>
            <a:avLst/>
            <a:gdLst>
              <a:gd name="T0" fmla="*/ 2147483646 w 96"/>
              <a:gd name="T1" fmla="*/ 2147483646 h 156"/>
              <a:gd name="T2" fmla="*/ 2147483646 w 96"/>
              <a:gd name="T3" fmla="*/ 2147483646 h 156"/>
              <a:gd name="T4" fmla="*/ 2147483646 w 96"/>
              <a:gd name="T5" fmla="*/ 2147483646 h 156"/>
              <a:gd name="T6" fmla="*/ 0 w 96"/>
              <a:gd name="T7" fmla="*/ 0 h 156"/>
              <a:gd name="T8" fmla="*/ 2147483646 w 96"/>
              <a:gd name="T9" fmla="*/ 2147483646 h 156"/>
              <a:gd name="T10" fmla="*/ 2147483646 w 96"/>
              <a:gd name="T11" fmla="*/ 2147483646 h 156"/>
              <a:gd name="T12" fmla="*/ 2147483646 w 96"/>
              <a:gd name="T13" fmla="*/ 2147483646 h 156"/>
              <a:gd name="T14" fmla="*/ 2147483646 w 96"/>
              <a:gd name="T15" fmla="*/ 2147483646 h 156"/>
              <a:gd name="T16" fmla="*/ 2147483646 w 96"/>
              <a:gd name="T17" fmla="*/ 2147483646 h 156"/>
              <a:gd name="T18" fmla="*/ 2147483646 w 96"/>
              <a:gd name="T19" fmla="*/ 2147483646 h 156"/>
              <a:gd name="T20" fmla="*/ 2147483646 w 96"/>
              <a:gd name="T21" fmla="*/ 2147483646 h 156"/>
              <a:gd name="T22" fmla="*/ 2147483646 w 96"/>
              <a:gd name="T23" fmla="*/ 2147483646 h 156"/>
              <a:gd name="T24" fmla="*/ 2147483646 w 96"/>
              <a:gd name="T25" fmla="*/ 2147483646 h 156"/>
              <a:gd name="T26" fmla="*/ 2147483646 w 96"/>
              <a:gd name="T27" fmla="*/ 2147483646 h 156"/>
              <a:gd name="T28" fmla="*/ 2147483646 w 96"/>
              <a:gd name="T29" fmla="*/ 2147483646 h 156"/>
              <a:gd name="T30" fmla="*/ 2147483646 w 96"/>
              <a:gd name="T31" fmla="*/ 2147483646 h 156"/>
              <a:gd name="T32" fmla="*/ 2147483646 w 96"/>
              <a:gd name="T33" fmla="*/ 2147483646 h 156"/>
              <a:gd name="T34" fmla="*/ 2147483646 w 96"/>
              <a:gd name="T35" fmla="*/ 2147483646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5" name="Freeform 268"/>
          <p:cNvSpPr>
            <a:spLocks/>
          </p:cNvSpPr>
          <p:nvPr userDrawn="1"/>
        </p:nvSpPr>
        <p:spPr bwMode="auto">
          <a:xfrm>
            <a:off x="9655001" y="4893655"/>
            <a:ext cx="1318683" cy="750887"/>
          </a:xfrm>
          <a:custGeom>
            <a:avLst/>
            <a:gdLst>
              <a:gd name="T0" fmla="*/ 2147483646 w 757"/>
              <a:gd name="T1" fmla="*/ 2147483646 h 577"/>
              <a:gd name="T2" fmla="*/ 2147483646 w 757"/>
              <a:gd name="T3" fmla="*/ 2147483646 h 577"/>
              <a:gd name="T4" fmla="*/ 0 w 757"/>
              <a:gd name="T5" fmla="*/ 2147483646 h 577"/>
              <a:gd name="T6" fmla="*/ 2147483646 w 757"/>
              <a:gd name="T7" fmla="*/ 2147483646 h 577"/>
              <a:gd name="T8" fmla="*/ 2147483646 w 757"/>
              <a:gd name="T9" fmla="*/ 2147483646 h 577"/>
              <a:gd name="T10" fmla="*/ 2147483646 w 757"/>
              <a:gd name="T11" fmla="*/ 2147483646 h 577"/>
              <a:gd name="T12" fmla="*/ 2147483646 w 757"/>
              <a:gd name="T13" fmla="*/ 2147483646 h 577"/>
              <a:gd name="T14" fmla="*/ 2147483646 w 757"/>
              <a:gd name="T15" fmla="*/ 2147483646 h 577"/>
              <a:gd name="T16" fmla="*/ 2147483646 w 757"/>
              <a:gd name="T17" fmla="*/ 2147483646 h 577"/>
              <a:gd name="T18" fmla="*/ 2147483646 w 757"/>
              <a:gd name="T19" fmla="*/ 2147483646 h 577"/>
              <a:gd name="T20" fmla="*/ 2147483646 w 757"/>
              <a:gd name="T21" fmla="*/ 0 h 577"/>
              <a:gd name="T22" fmla="*/ 2147483646 w 757"/>
              <a:gd name="T23" fmla="*/ 2147483646 h 577"/>
              <a:gd name="T24" fmla="*/ 2147483646 w 757"/>
              <a:gd name="T25" fmla="*/ 2147483646 h 577"/>
              <a:gd name="T26" fmla="*/ 2147483646 w 757"/>
              <a:gd name="T27" fmla="*/ 2147483646 h 577"/>
              <a:gd name="T28" fmla="*/ 2147483646 w 757"/>
              <a:gd name="T29" fmla="*/ 2147483646 h 577"/>
              <a:gd name="T30" fmla="*/ 2147483646 w 757"/>
              <a:gd name="T31" fmla="*/ 2147483646 h 577"/>
              <a:gd name="T32" fmla="*/ 2147483646 w 757"/>
              <a:gd name="T33" fmla="*/ 2147483646 h 577"/>
              <a:gd name="T34" fmla="*/ 2147483646 w 757"/>
              <a:gd name="T35" fmla="*/ 2147483646 h 577"/>
              <a:gd name="T36" fmla="*/ 2147483646 w 757"/>
              <a:gd name="T37" fmla="*/ 2147483646 h 577"/>
              <a:gd name="T38" fmla="*/ 2147483646 w 757"/>
              <a:gd name="T39" fmla="*/ 2147483646 h 577"/>
              <a:gd name="T40" fmla="*/ 2147483646 w 757"/>
              <a:gd name="T41" fmla="*/ 2147483646 h 577"/>
              <a:gd name="T42" fmla="*/ 2147483646 w 757"/>
              <a:gd name="T43" fmla="*/ 2147483646 h 577"/>
              <a:gd name="T44" fmla="*/ 2147483646 w 757"/>
              <a:gd name="T45" fmla="*/ 2147483646 h 577"/>
              <a:gd name="T46" fmla="*/ 2147483646 w 757"/>
              <a:gd name="T47" fmla="*/ 2147483646 h 577"/>
              <a:gd name="T48" fmla="*/ 2147483646 w 757"/>
              <a:gd name="T49" fmla="*/ 2147483646 h 577"/>
              <a:gd name="T50" fmla="*/ 2147483646 w 757"/>
              <a:gd name="T51" fmla="*/ 2147483646 h 577"/>
              <a:gd name="T52" fmla="*/ 2147483646 w 757"/>
              <a:gd name="T53" fmla="*/ 2147483646 h 577"/>
              <a:gd name="T54" fmla="*/ 2147483646 w 757"/>
              <a:gd name="T55" fmla="*/ 2147483646 h 577"/>
              <a:gd name="T56" fmla="*/ 2147483646 w 757"/>
              <a:gd name="T57" fmla="*/ 2147483646 h 577"/>
              <a:gd name="T58" fmla="*/ 2147483646 w 757"/>
              <a:gd name="T59" fmla="*/ 2147483646 h 577"/>
              <a:gd name="T60" fmla="*/ 2147483646 w 757"/>
              <a:gd name="T61" fmla="*/ 2147483646 h 577"/>
              <a:gd name="T62" fmla="*/ 2147483646 w 757"/>
              <a:gd name="T63" fmla="*/ 2147483646 h 577"/>
              <a:gd name="T64" fmla="*/ 2147483646 w 757"/>
              <a:gd name="T65" fmla="*/ 2147483646 h 577"/>
              <a:gd name="T66" fmla="*/ 2147483646 w 757"/>
              <a:gd name="T67" fmla="*/ 2147483646 h 577"/>
              <a:gd name="T68" fmla="*/ 2147483646 w 757"/>
              <a:gd name="T69" fmla="*/ 2147483646 h 577"/>
              <a:gd name="T70" fmla="*/ 2147483646 w 757"/>
              <a:gd name="T71" fmla="*/ 2147483646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36" name="Freeform 269"/>
          <p:cNvSpPr>
            <a:spLocks/>
          </p:cNvSpPr>
          <p:nvPr userDrawn="1"/>
        </p:nvSpPr>
        <p:spPr bwMode="auto">
          <a:xfrm>
            <a:off x="10690068" y="5688991"/>
            <a:ext cx="116417" cy="119063"/>
          </a:xfrm>
          <a:custGeom>
            <a:avLst/>
            <a:gdLst>
              <a:gd name="T0" fmla="*/ 0 w 66"/>
              <a:gd name="T1" fmla="*/ 2147483646 h 91"/>
              <a:gd name="T2" fmla="*/ 2147483646 w 66"/>
              <a:gd name="T3" fmla="*/ 2147483646 h 91"/>
              <a:gd name="T4" fmla="*/ 2147483646 w 66"/>
              <a:gd name="T5" fmla="*/ 2147483646 h 91"/>
              <a:gd name="T6" fmla="*/ 2147483646 w 66"/>
              <a:gd name="T7" fmla="*/ 2147483646 h 91"/>
              <a:gd name="T8" fmla="*/ 2147483646 w 66"/>
              <a:gd name="T9" fmla="*/ 2147483646 h 91"/>
              <a:gd name="T10" fmla="*/ 2147483646 w 66"/>
              <a:gd name="T11" fmla="*/ 2147483646 h 91"/>
              <a:gd name="T12" fmla="*/ 2147483646 w 66"/>
              <a:gd name="T13" fmla="*/ 0 h 91"/>
              <a:gd name="T14" fmla="*/ 2147483646 w 66"/>
              <a:gd name="T15" fmla="*/ 2147483646 h 91"/>
              <a:gd name="T16" fmla="*/ 0 w 66"/>
              <a:gd name="T17" fmla="*/ 2147483646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7" name="Freeform 271"/>
          <p:cNvSpPr>
            <a:spLocks/>
          </p:cNvSpPr>
          <p:nvPr userDrawn="1"/>
        </p:nvSpPr>
        <p:spPr bwMode="auto">
          <a:xfrm>
            <a:off x="9570333" y="4441217"/>
            <a:ext cx="302683" cy="265113"/>
          </a:xfrm>
          <a:custGeom>
            <a:avLst/>
            <a:gdLst>
              <a:gd name="T0" fmla="*/ 2147483646 w 174"/>
              <a:gd name="T1" fmla="*/ 2147483646 h 204"/>
              <a:gd name="T2" fmla="*/ 0 w 174"/>
              <a:gd name="T3" fmla="*/ 2147483646 h 204"/>
              <a:gd name="T4" fmla="*/ 0 w 174"/>
              <a:gd name="T5" fmla="*/ 2147483646 h 204"/>
              <a:gd name="T6" fmla="*/ 2147483646 w 174"/>
              <a:gd name="T7" fmla="*/ 2147483646 h 204"/>
              <a:gd name="T8" fmla="*/ 2147483646 w 174"/>
              <a:gd name="T9" fmla="*/ 2147483646 h 204"/>
              <a:gd name="T10" fmla="*/ 2147483646 w 174"/>
              <a:gd name="T11" fmla="*/ 2147483646 h 204"/>
              <a:gd name="T12" fmla="*/ 2147483646 w 174"/>
              <a:gd name="T13" fmla="*/ 2147483646 h 204"/>
              <a:gd name="T14" fmla="*/ 2147483646 w 174"/>
              <a:gd name="T15" fmla="*/ 0 h 204"/>
              <a:gd name="T16" fmla="*/ 2147483646 w 174"/>
              <a:gd name="T17" fmla="*/ 2147483646 h 204"/>
              <a:gd name="T18" fmla="*/ 2147483646 w 174"/>
              <a:gd name="T19" fmla="*/ 2147483646 h 204"/>
              <a:gd name="T20" fmla="*/ 2147483646 w 174"/>
              <a:gd name="T21" fmla="*/ 2147483646 h 204"/>
              <a:gd name="T22" fmla="*/ 2147483646 w 174"/>
              <a:gd name="T23" fmla="*/ 2147483646 h 204"/>
              <a:gd name="T24" fmla="*/ 2147483646 w 174"/>
              <a:gd name="T25" fmla="*/ 2147483646 h 204"/>
              <a:gd name="T26" fmla="*/ 2147483646 w 174"/>
              <a:gd name="T27" fmla="*/ 2147483646 h 204"/>
              <a:gd name="T28" fmla="*/ 2147483646 w 174"/>
              <a:gd name="T29" fmla="*/ 2147483646 h 204"/>
              <a:gd name="T30" fmla="*/ 2147483646 w 174"/>
              <a:gd name="T31" fmla="*/ 2147483646 h 204"/>
              <a:gd name="T32" fmla="*/ 2147483646 w 174"/>
              <a:gd name="T33" fmla="*/ 2147483646 h 204"/>
              <a:gd name="T34" fmla="*/ 2147483646 w 174"/>
              <a:gd name="T35" fmla="*/ 2147483646 h 204"/>
              <a:gd name="T36" fmla="*/ 2147483646 w 174"/>
              <a:gd name="T37" fmla="*/ 2147483646 h 204"/>
              <a:gd name="T38" fmla="*/ 2147483646 w 174"/>
              <a:gd name="T39" fmla="*/ 2147483646 h 204"/>
              <a:gd name="T40" fmla="*/ 2147483646 w 174"/>
              <a:gd name="T41" fmla="*/ 2147483646 h 204"/>
              <a:gd name="T42" fmla="*/ 2147483646 w 174"/>
              <a:gd name="T43" fmla="*/ 2147483646 h 204"/>
              <a:gd name="T44" fmla="*/ 2147483646 w 174"/>
              <a:gd name="T45" fmla="*/ 2147483646 h 204"/>
              <a:gd name="T46" fmla="*/ 2147483646 w 174"/>
              <a:gd name="T47" fmla="*/ 2147483646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8" name="Freeform 274"/>
          <p:cNvSpPr>
            <a:spLocks/>
          </p:cNvSpPr>
          <p:nvPr userDrawn="1"/>
        </p:nvSpPr>
        <p:spPr bwMode="auto">
          <a:xfrm>
            <a:off x="9832818" y="4572972"/>
            <a:ext cx="188383" cy="173037"/>
          </a:xfrm>
          <a:custGeom>
            <a:avLst/>
            <a:gdLst>
              <a:gd name="T0" fmla="*/ 2147483646 w 108"/>
              <a:gd name="T1" fmla="*/ 2147483646 h 132"/>
              <a:gd name="T2" fmla="*/ 2147483646 w 108"/>
              <a:gd name="T3" fmla="*/ 2147483646 h 132"/>
              <a:gd name="T4" fmla="*/ 0 w 108"/>
              <a:gd name="T5" fmla="*/ 2147483646 h 132"/>
              <a:gd name="T6" fmla="*/ 2147483646 w 108"/>
              <a:gd name="T7" fmla="*/ 2147483646 h 132"/>
              <a:gd name="T8" fmla="*/ 2147483646 w 108"/>
              <a:gd name="T9" fmla="*/ 2147483646 h 132"/>
              <a:gd name="T10" fmla="*/ 2147483646 w 108"/>
              <a:gd name="T11" fmla="*/ 2147483646 h 132"/>
              <a:gd name="T12" fmla="*/ 2147483646 w 108"/>
              <a:gd name="T13" fmla="*/ 2147483646 h 132"/>
              <a:gd name="T14" fmla="*/ 2147483646 w 108"/>
              <a:gd name="T15" fmla="*/ 0 h 132"/>
              <a:gd name="T16" fmla="*/ 2147483646 w 108"/>
              <a:gd name="T17" fmla="*/ 2147483646 h 132"/>
              <a:gd name="T18" fmla="*/ 2147483646 w 108"/>
              <a:gd name="T19" fmla="*/ 2147483646 h 132"/>
              <a:gd name="T20" fmla="*/ 2147483646 w 108"/>
              <a:gd name="T21" fmla="*/ 2147483646 h 132"/>
              <a:gd name="T22" fmla="*/ 2147483646 w 108"/>
              <a:gd name="T23" fmla="*/ 2147483646 h 132"/>
              <a:gd name="T24" fmla="*/ 2147483646 w 108"/>
              <a:gd name="T25" fmla="*/ 2147483646 h 132"/>
              <a:gd name="T26" fmla="*/ 2147483646 w 108"/>
              <a:gd name="T27" fmla="*/ 2147483646 h 132"/>
              <a:gd name="T28" fmla="*/ 2147483646 w 108"/>
              <a:gd name="T29" fmla="*/ 2147483646 h 132"/>
              <a:gd name="T30" fmla="*/ 2147483646 w 108"/>
              <a:gd name="T31" fmla="*/ 2147483646 h 132"/>
              <a:gd name="T32" fmla="*/ 2147483646 w 108"/>
              <a:gd name="T33" fmla="*/ 2147483646 h 132"/>
              <a:gd name="T34" fmla="*/ 2147483646 w 108"/>
              <a:gd name="T35" fmla="*/ 2147483646 h 132"/>
              <a:gd name="T36" fmla="*/ 2147483646 w 108"/>
              <a:gd name="T37" fmla="*/ 2147483646 h 132"/>
              <a:gd name="T38" fmla="*/ 2147483646 w 108"/>
              <a:gd name="T39" fmla="*/ 2147483646 h 132"/>
              <a:gd name="T40" fmla="*/ 2147483646 w 108"/>
              <a:gd name="T41" fmla="*/ 2147483646 h 132"/>
              <a:gd name="T42" fmla="*/ 2147483646 w 108"/>
              <a:gd name="T43" fmla="*/ 2147483646 h 132"/>
              <a:gd name="T44" fmla="*/ 2147483646 w 108"/>
              <a:gd name="T45" fmla="*/ 2147483646 h 132"/>
              <a:gd name="T46" fmla="*/ 2147483646 w 108"/>
              <a:gd name="T47" fmla="*/ 2147483646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9" name="Freeform 275"/>
          <p:cNvSpPr>
            <a:spLocks/>
          </p:cNvSpPr>
          <p:nvPr userDrawn="1"/>
        </p:nvSpPr>
        <p:spPr bwMode="auto">
          <a:xfrm>
            <a:off x="9405233" y="4769824"/>
            <a:ext cx="353483" cy="60325"/>
          </a:xfrm>
          <a:custGeom>
            <a:avLst/>
            <a:gdLst>
              <a:gd name="T0" fmla="*/ 0 w 34"/>
              <a:gd name="T1" fmla="*/ 2147483646 h 8"/>
              <a:gd name="T2" fmla="*/ 2147483646 w 34"/>
              <a:gd name="T3" fmla="*/ 0 h 8"/>
              <a:gd name="T4" fmla="*/ 2147483646 w 34"/>
              <a:gd name="T5" fmla="*/ 0 h 8"/>
              <a:gd name="T6" fmla="*/ 2147483646 w 34"/>
              <a:gd name="T7" fmla="*/ 2147483646 h 8"/>
              <a:gd name="T8" fmla="*/ 2147483646 w 34"/>
              <a:gd name="T9" fmla="*/ 2147483646 h 8"/>
              <a:gd name="T10" fmla="*/ 2147483646 w 34"/>
              <a:gd name="T11" fmla="*/ 2147483646 h 8"/>
              <a:gd name="T12" fmla="*/ 2147483646 w 34"/>
              <a:gd name="T13" fmla="*/ 2147483646 h 8"/>
              <a:gd name="T14" fmla="*/ 2147483646 w 34"/>
              <a:gd name="T15" fmla="*/ 2147483646 h 8"/>
              <a:gd name="T16" fmla="*/ 2147483646 w 34"/>
              <a:gd name="T17" fmla="*/ 2147483646 h 8"/>
              <a:gd name="T18" fmla="*/ 2147483646 w 34"/>
              <a:gd name="T19" fmla="*/ 2147483646 h 8"/>
              <a:gd name="T20" fmla="*/ 0 w 34"/>
              <a:gd name="T21" fmla="*/ 2147483646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0" name="Freeform 276"/>
          <p:cNvSpPr>
            <a:spLocks/>
          </p:cNvSpPr>
          <p:nvPr userDrawn="1"/>
        </p:nvSpPr>
        <p:spPr bwMode="auto">
          <a:xfrm>
            <a:off x="3796066" y="3133107"/>
            <a:ext cx="211667" cy="179388"/>
          </a:xfrm>
          <a:custGeom>
            <a:avLst/>
            <a:gdLst>
              <a:gd name="T0" fmla="*/ 0 w 120"/>
              <a:gd name="T1" fmla="*/ 2147483646 h 138"/>
              <a:gd name="T2" fmla="*/ 0 w 120"/>
              <a:gd name="T3" fmla="*/ 2147483646 h 138"/>
              <a:gd name="T4" fmla="*/ 2147483646 w 120"/>
              <a:gd name="T5" fmla="*/ 2147483646 h 138"/>
              <a:gd name="T6" fmla="*/ 2147483646 w 120"/>
              <a:gd name="T7" fmla="*/ 2147483646 h 138"/>
              <a:gd name="T8" fmla="*/ 2147483646 w 120"/>
              <a:gd name="T9" fmla="*/ 0 h 138"/>
              <a:gd name="T10" fmla="*/ 2147483646 w 120"/>
              <a:gd name="T11" fmla="*/ 2147483646 h 138"/>
              <a:gd name="T12" fmla="*/ 2147483646 w 120"/>
              <a:gd name="T13" fmla="*/ 2147483646 h 138"/>
              <a:gd name="T14" fmla="*/ 2147483646 w 120"/>
              <a:gd name="T15" fmla="*/ 2147483646 h 138"/>
              <a:gd name="T16" fmla="*/ 2147483646 w 120"/>
              <a:gd name="T17" fmla="*/ 2147483646 h 138"/>
              <a:gd name="T18" fmla="*/ 2147483646 w 120"/>
              <a:gd name="T19" fmla="*/ 2147483646 h 138"/>
              <a:gd name="T20" fmla="*/ 2147483646 w 120"/>
              <a:gd name="T21" fmla="*/ 2147483646 h 138"/>
              <a:gd name="T22" fmla="*/ 2147483646 w 120"/>
              <a:gd name="T23" fmla="*/ 2147483646 h 138"/>
              <a:gd name="T24" fmla="*/ 2147483646 w 120"/>
              <a:gd name="T25" fmla="*/ 2147483646 h 138"/>
              <a:gd name="T26" fmla="*/ 2147483646 w 120"/>
              <a:gd name="T27" fmla="*/ 2147483646 h 138"/>
              <a:gd name="T28" fmla="*/ 2147483646 w 120"/>
              <a:gd name="T29" fmla="*/ 2147483646 h 138"/>
              <a:gd name="T30" fmla="*/ 2147483646 w 120"/>
              <a:gd name="T31" fmla="*/ 2147483646 h 138"/>
              <a:gd name="T32" fmla="*/ 0 w 120"/>
              <a:gd name="T33" fmla="*/ 2147483646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1" name="Freeform 277"/>
          <p:cNvSpPr>
            <a:spLocks/>
          </p:cNvSpPr>
          <p:nvPr userDrawn="1"/>
        </p:nvSpPr>
        <p:spPr bwMode="auto">
          <a:xfrm>
            <a:off x="2926118" y="4039573"/>
            <a:ext cx="368300" cy="77787"/>
          </a:xfrm>
          <a:custGeom>
            <a:avLst/>
            <a:gdLst>
              <a:gd name="T0" fmla="*/ 2147483646 w 35"/>
              <a:gd name="T1" fmla="*/ 2147483646 h 10"/>
              <a:gd name="T2" fmla="*/ 2147483646 w 35"/>
              <a:gd name="T3" fmla="*/ 0 h 10"/>
              <a:gd name="T4" fmla="*/ 2147483646 w 35"/>
              <a:gd name="T5" fmla="*/ 0 h 10"/>
              <a:gd name="T6" fmla="*/ 2147483646 w 35"/>
              <a:gd name="T7" fmla="*/ 2147483646 h 10"/>
              <a:gd name="T8" fmla="*/ 2147483646 w 35"/>
              <a:gd name="T9" fmla="*/ 2147483646 h 10"/>
              <a:gd name="T10" fmla="*/ 2147483646 w 35"/>
              <a:gd name="T11" fmla="*/ 2147483646 h 10"/>
              <a:gd name="T12" fmla="*/ 2147483646 w 35"/>
              <a:gd name="T13" fmla="*/ 2147483646 h 10"/>
              <a:gd name="T14" fmla="*/ 2147483646 w 35"/>
              <a:gd name="T15" fmla="*/ 2147483646 h 10"/>
              <a:gd name="T16" fmla="*/ 2147483646 w 35"/>
              <a:gd name="T17" fmla="*/ 2147483646 h 10"/>
              <a:gd name="T18" fmla="*/ 2147483646 w 35"/>
              <a:gd name="T19" fmla="*/ 2147483646 h 10"/>
              <a:gd name="T20" fmla="*/ 2147483646 w 35"/>
              <a:gd name="T21" fmla="*/ 2147483646 h 10"/>
              <a:gd name="T22" fmla="*/ 2147483646 w 35"/>
              <a:gd name="T23" fmla="*/ 2147483646 h 10"/>
              <a:gd name="T24" fmla="*/ 2147483646 w 35"/>
              <a:gd name="T25" fmla="*/ 2147483646 h 10"/>
              <a:gd name="T26" fmla="*/ 2147483646 w 35"/>
              <a:gd name="T27" fmla="*/ 2147483646 h 10"/>
              <a:gd name="T28" fmla="*/ 0 w 35"/>
              <a:gd name="T29" fmla="*/ 2147483646 h 10"/>
              <a:gd name="T30" fmla="*/ 2147483646 w 35"/>
              <a:gd name="T31" fmla="*/ 2147483646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2" name="Freeform 278"/>
          <p:cNvSpPr>
            <a:spLocks/>
          </p:cNvSpPr>
          <p:nvPr userDrawn="1"/>
        </p:nvSpPr>
        <p:spPr bwMode="auto">
          <a:xfrm>
            <a:off x="3294416" y="4125302"/>
            <a:ext cx="228600" cy="47625"/>
          </a:xfrm>
          <a:custGeom>
            <a:avLst/>
            <a:gdLst>
              <a:gd name="T0" fmla="*/ 2147483646 w 132"/>
              <a:gd name="T1" fmla="*/ 0 h 36"/>
              <a:gd name="T2" fmla="*/ 2147483646 w 132"/>
              <a:gd name="T3" fmla="*/ 2147483646 h 36"/>
              <a:gd name="T4" fmla="*/ 0 w 132"/>
              <a:gd name="T5" fmla="*/ 2147483646 h 36"/>
              <a:gd name="T6" fmla="*/ 2147483646 w 132"/>
              <a:gd name="T7" fmla="*/ 2147483646 h 36"/>
              <a:gd name="T8" fmla="*/ 2147483646 w 132"/>
              <a:gd name="T9" fmla="*/ 2147483646 h 36"/>
              <a:gd name="T10" fmla="*/ 2147483646 w 132"/>
              <a:gd name="T11" fmla="*/ 2147483646 h 36"/>
              <a:gd name="T12" fmla="*/ 2147483646 w 132"/>
              <a:gd name="T13" fmla="*/ 2147483646 h 36"/>
              <a:gd name="T14" fmla="*/ 2147483646 w 132"/>
              <a:gd name="T15" fmla="*/ 2147483646 h 36"/>
              <a:gd name="T16" fmla="*/ 2147483646 w 132"/>
              <a:gd name="T17" fmla="*/ 2147483646 h 36"/>
              <a:gd name="T18" fmla="*/ 2147483646 w 132"/>
              <a:gd name="T19" fmla="*/ 0 h 36"/>
              <a:gd name="T20" fmla="*/ 2147483646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3" name="Freeform 279"/>
          <p:cNvSpPr>
            <a:spLocks/>
          </p:cNvSpPr>
          <p:nvPr userDrawn="1"/>
        </p:nvSpPr>
        <p:spPr bwMode="auto">
          <a:xfrm>
            <a:off x="6310685" y="3598247"/>
            <a:ext cx="103716" cy="46037"/>
          </a:xfrm>
          <a:custGeom>
            <a:avLst/>
            <a:gdLst>
              <a:gd name="T0" fmla="*/ 0 w 60"/>
              <a:gd name="T1" fmla="*/ 2147483646 h 36"/>
              <a:gd name="T2" fmla="*/ 2147483646 w 60"/>
              <a:gd name="T3" fmla="*/ 0 h 36"/>
              <a:gd name="T4" fmla="*/ 2147483646 w 60"/>
              <a:gd name="T5" fmla="*/ 2147483646 h 36"/>
              <a:gd name="T6" fmla="*/ 2147483646 w 60"/>
              <a:gd name="T7" fmla="*/ 2147483646 h 36"/>
              <a:gd name="T8" fmla="*/ 2147483646 w 60"/>
              <a:gd name="T9" fmla="*/ 2147483646 h 36"/>
              <a:gd name="T10" fmla="*/ 2147483646 w 60"/>
              <a:gd name="T11" fmla="*/ 2147483646 h 36"/>
              <a:gd name="T12" fmla="*/ 0 w 60"/>
              <a:gd name="T13" fmla="*/ 2147483646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4" name="Freeform 280"/>
          <p:cNvSpPr>
            <a:spLocks/>
          </p:cNvSpPr>
          <p:nvPr userDrawn="1"/>
        </p:nvSpPr>
        <p:spPr bwMode="auto">
          <a:xfrm>
            <a:off x="6194251" y="3509343"/>
            <a:ext cx="42333" cy="61912"/>
          </a:xfrm>
          <a:custGeom>
            <a:avLst/>
            <a:gdLst>
              <a:gd name="T0" fmla="*/ 0 w 24"/>
              <a:gd name="T1" fmla="*/ 2147483646 h 48"/>
              <a:gd name="T2" fmla="*/ 2147483646 w 24"/>
              <a:gd name="T3" fmla="*/ 2147483646 h 48"/>
              <a:gd name="T4" fmla="*/ 2147483646 w 24"/>
              <a:gd name="T5" fmla="*/ 0 h 48"/>
              <a:gd name="T6" fmla="*/ 2147483646 w 24"/>
              <a:gd name="T7" fmla="*/ 2147483646 h 48"/>
              <a:gd name="T8" fmla="*/ 2147483646 w 24"/>
              <a:gd name="T9" fmla="*/ 2147483646 h 48"/>
              <a:gd name="T10" fmla="*/ 0 w 24"/>
              <a:gd name="T11" fmla="*/ 2147483646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5" name="Freeform 281"/>
          <p:cNvSpPr>
            <a:spLocks/>
          </p:cNvSpPr>
          <p:nvPr userDrawn="1"/>
        </p:nvSpPr>
        <p:spPr bwMode="auto">
          <a:xfrm>
            <a:off x="6183670" y="3445854"/>
            <a:ext cx="52916" cy="47625"/>
          </a:xfrm>
          <a:custGeom>
            <a:avLst/>
            <a:gdLst>
              <a:gd name="T0" fmla="*/ 0 w 30"/>
              <a:gd name="T1" fmla="*/ 2147483646 h 37"/>
              <a:gd name="T2" fmla="*/ 2147483646 w 30"/>
              <a:gd name="T3" fmla="*/ 0 h 37"/>
              <a:gd name="T4" fmla="*/ 2147483646 w 30"/>
              <a:gd name="T5" fmla="*/ 2147483646 h 37"/>
              <a:gd name="T6" fmla="*/ 2147483646 w 30"/>
              <a:gd name="T7" fmla="*/ 2147483646 h 37"/>
              <a:gd name="T8" fmla="*/ 0 w 30"/>
              <a:gd name="T9" fmla="*/ 2147483646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6" name="Freeform 282"/>
          <p:cNvSpPr>
            <a:spLocks/>
          </p:cNvSpPr>
          <p:nvPr userDrawn="1"/>
        </p:nvSpPr>
        <p:spPr bwMode="auto">
          <a:xfrm>
            <a:off x="7248351" y="3622058"/>
            <a:ext cx="52917" cy="7939"/>
          </a:xfrm>
          <a:custGeom>
            <a:avLst/>
            <a:gdLst>
              <a:gd name="T0" fmla="*/ 2147483646 w 30"/>
              <a:gd name="T1" fmla="*/ 0 h 6"/>
              <a:gd name="T2" fmla="*/ 2147483646 w 30"/>
              <a:gd name="T3" fmla="*/ 0 h 6"/>
              <a:gd name="T4" fmla="*/ 0 w 30"/>
              <a:gd name="T5" fmla="*/ 2147483646 h 6"/>
              <a:gd name="T6" fmla="*/ 2147483646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7" name="Rectangle 283"/>
          <p:cNvSpPr>
            <a:spLocks noChangeArrowheads="1"/>
          </p:cNvSpPr>
          <p:nvPr userDrawn="1"/>
        </p:nvSpPr>
        <p:spPr bwMode="auto">
          <a:xfrm>
            <a:off x="7062083" y="3853839"/>
            <a:ext cx="0" cy="31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 sz="1400"/>
          </a:p>
        </p:txBody>
      </p:sp>
      <p:sp>
        <p:nvSpPr>
          <p:cNvPr id="48" name="Freeform 284"/>
          <p:cNvSpPr>
            <a:spLocks/>
          </p:cNvSpPr>
          <p:nvPr userDrawn="1"/>
        </p:nvSpPr>
        <p:spPr bwMode="auto">
          <a:xfrm>
            <a:off x="6717085" y="3472831"/>
            <a:ext cx="656167" cy="179388"/>
          </a:xfrm>
          <a:custGeom>
            <a:avLst/>
            <a:gdLst>
              <a:gd name="T0" fmla="*/ 2147483646 w 10616"/>
              <a:gd name="T1" fmla="*/ 2147483646 h 10000"/>
              <a:gd name="T2" fmla="*/ 2147483646 w 10616"/>
              <a:gd name="T3" fmla="*/ 2147483646 h 10000"/>
              <a:gd name="T4" fmla="*/ 2147483646 w 10616"/>
              <a:gd name="T5" fmla="*/ 2147483646 h 10000"/>
              <a:gd name="T6" fmla="*/ 2147483646 w 10616"/>
              <a:gd name="T7" fmla="*/ 2147483646 h 10000"/>
              <a:gd name="T8" fmla="*/ 2147483646 w 10616"/>
              <a:gd name="T9" fmla="*/ 2147483646 h 10000"/>
              <a:gd name="T10" fmla="*/ 2147483646 w 10616"/>
              <a:gd name="T11" fmla="*/ 2147483646 h 10000"/>
              <a:gd name="T12" fmla="*/ 2147483646 w 10616"/>
              <a:gd name="T13" fmla="*/ 2147483646 h 10000"/>
              <a:gd name="T14" fmla="*/ 2147483646 w 10616"/>
              <a:gd name="T15" fmla="*/ 2147483646 h 10000"/>
              <a:gd name="T16" fmla="*/ 2147483646 w 10616"/>
              <a:gd name="T17" fmla="*/ 2147483646 h 10000"/>
              <a:gd name="T18" fmla="*/ 2147483646 w 10616"/>
              <a:gd name="T19" fmla="*/ 2147483646 h 10000"/>
              <a:gd name="T20" fmla="*/ 2147483646 w 10616"/>
              <a:gd name="T21" fmla="*/ 2147483646 h 10000"/>
              <a:gd name="T22" fmla="*/ 2147483646 w 10616"/>
              <a:gd name="T23" fmla="*/ 2147483646 h 10000"/>
              <a:gd name="T24" fmla="*/ 2147483646 w 10616"/>
              <a:gd name="T25" fmla="*/ 0 h 10000"/>
              <a:gd name="T26" fmla="*/ 2147483646 w 10616"/>
              <a:gd name="T27" fmla="*/ 0 h 10000"/>
              <a:gd name="T28" fmla="*/ 2147483646 w 10616"/>
              <a:gd name="T29" fmla="*/ 2147483646 h 10000"/>
              <a:gd name="T30" fmla="*/ 2147483646 w 10616"/>
              <a:gd name="T31" fmla="*/ 2147483646 h 10000"/>
              <a:gd name="T32" fmla="*/ 2147483646 w 10616"/>
              <a:gd name="T33" fmla="*/ 2147483646 h 10000"/>
              <a:gd name="T34" fmla="*/ 2147483646 w 10616"/>
              <a:gd name="T35" fmla="*/ 2147483646 h 10000"/>
              <a:gd name="T36" fmla="*/ 2147483646 w 10616"/>
              <a:gd name="T37" fmla="*/ 2147483646 h 10000"/>
              <a:gd name="T38" fmla="*/ 2147483646 w 10616"/>
              <a:gd name="T39" fmla="*/ 0 h 10000"/>
              <a:gd name="T40" fmla="*/ 2147483646 w 10616"/>
              <a:gd name="T41" fmla="*/ 0 h 10000"/>
              <a:gd name="T42" fmla="*/ 2147483646 w 10616"/>
              <a:gd name="T43" fmla="*/ 0 h 10000"/>
              <a:gd name="T44" fmla="*/ 2147483646 w 10616"/>
              <a:gd name="T45" fmla="*/ 2147483646 h 10000"/>
              <a:gd name="T46" fmla="*/ 2147483646 w 10616"/>
              <a:gd name="T47" fmla="*/ 2147483646 h 10000"/>
              <a:gd name="T48" fmla="*/ 2147483646 w 10616"/>
              <a:gd name="T49" fmla="*/ 2147483646 h 10000"/>
              <a:gd name="T50" fmla="*/ 2147483646 w 10616"/>
              <a:gd name="T51" fmla="*/ 2147483646 h 10000"/>
              <a:gd name="T52" fmla="*/ 2147483646 w 10616"/>
              <a:gd name="T53" fmla="*/ 2147483646 h 10000"/>
              <a:gd name="T54" fmla="*/ 2147483646 w 10616"/>
              <a:gd name="T55" fmla="*/ 2147483646 h 10000"/>
              <a:gd name="T56" fmla="*/ 2147483646 w 10616"/>
              <a:gd name="T57" fmla="*/ 2147483646 h 10000"/>
              <a:gd name="T58" fmla="*/ 2147483646 w 10616"/>
              <a:gd name="T59" fmla="*/ 2147483646 h 10000"/>
              <a:gd name="T60" fmla="*/ 2147483646 w 10616"/>
              <a:gd name="T61" fmla="*/ 2147483646 h 10000"/>
              <a:gd name="T62" fmla="*/ 0 w 10616"/>
              <a:gd name="T63" fmla="*/ 2147483646 h 10000"/>
              <a:gd name="T64" fmla="*/ 2147483646 w 10616"/>
              <a:gd name="T65" fmla="*/ 2147483646 h 10000"/>
              <a:gd name="T66" fmla="*/ 2147483646 w 10616"/>
              <a:gd name="T67" fmla="*/ 2147483646 h 10000"/>
              <a:gd name="T68" fmla="*/ 2147483646 w 10616"/>
              <a:gd name="T69" fmla="*/ 2147483646 h 10000"/>
              <a:gd name="T70" fmla="*/ 2147483646 w 10616"/>
              <a:gd name="T71" fmla="*/ 2147483646 h 10000"/>
              <a:gd name="T72" fmla="*/ 2147483646 w 10616"/>
              <a:gd name="T73" fmla="*/ 2147483646 h 10000"/>
              <a:gd name="T74" fmla="*/ 2147483646 w 10616"/>
              <a:gd name="T75" fmla="*/ 2147483646 h 10000"/>
              <a:gd name="T76" fmla="*/ 2147483646 w 10616"/>
              <a:gd name="T77" fmla="*/ 2147483646 h 10000"/>
              <a:gd name="T78" fmla="*/ 2147483646 w 10616"/>
              <a:gd name="T79" fmla="*/ 2147483646 h 10000"/>
              <a:gd name="T80" fmla="*/ 2147483646 w 10616"/>
              <a:gd name="T81" fmla="*/ 2147483646 h 10000"/>
              <a:gd name="T82" fmla="*/ 2147483646 w 10616"/>
              <a:gd name="T83" fmla="*/ 2147483646 h 10000"/>
              <a:gd name="T84" fmla="*/ 2147483646 w 10616"/>
              <a:gd name="T85" fmla="*/ 2147483646 h 100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616" h="10000">
                <a:moveTo>
                  <a:pt x="6379" y="8696"/>
                </a:moveTo>
                <a:lnTo>
                  <a:pt x="6718" y="9130"/>
                </a:lnTo>
                <a:lnTo>
                  <a:pt x="8582" y="8696"/>
                </a:lnTo>
                <a:lnTo>
                  <a:pt x="9430" y="8261"/>
                </a:lnTo>
                <a:lnTo>
                  <a:pt x="10277" y="7826"/>
                </a:lnTo>
                <a:lnTo>
                  <a:pt x="10616" y="8261"/>
                </a:lnTo>
                <a:cubicBezTo>
                  <a:pt x="10560" y="7826"/>
                  <a:pt x="10503" y="7392"/>
                  <a:pt x="10447" y="6957"/>
                </a:cubicBezTo>
                <a:lnTo>
                  <a:pt x="10447" y="3913"/>
                </a:lnTo>
                <a:cubicBezTo>
                  <a:pt x="10503" y="3768"/>
                  <a:pt x="10560" y="3623"/>
                  <a:pt x="10616" y="3478"/>
                </a:cubicBezTo>
                <a:lnTo>
                  <a:pt x="9938" y="1304"/>
                </a:lnTo>
                <a:lnTo>
                  <a:pt x="9599" y="435"/>
                </a:lnTo>
                <a:lnTo>
                  <a:pt x="9091" y="435"/>
                </a:lnTo>
                <a:cubicBezTo>
                  <a:pt x="9034" y="290"/>
                  <a:pt x="8978" y="145"/>
                  <a:pt x="8921" y="0"/>
                </a:cubicBezTo>
                <a:lnTo>
                  <a:pt x="8243" y="1304"/>
                </a:lnTo>
                <a:lnTo>
                  <a:pt x="7396" y="1304"/>
                </a:lnTo>
                <a:lnTo>
                  <a:pt x="7226" y="1304"/>
                </a:lnTo>
                <a:lnTo>
                  <a:pt x="6548" y="435"/>
                </a:lnTo>
                <a:lnTo>
                  <a:pt x="6040" y="0"/>
                </a:lnTo>
                <a:lnTo>
                  <a:pt x="4684" y="0"/>
                </a:lnTo>
                <a:lnTo>
                  <a:pt x="4345" y="0"/>
                </a:lnTo>
                <a:lnTo>
                  <a:pt x="3836" y="435"/>
                </a:lnTo>
                <a:lnTo>
                  <a:pt x="3497" y="1304"/>
                </a:lnTo>
                <a:lnTo>
                  <a:pt x="2650" y="1739"/>
                </a:lnTo>
                <a:cubicBezTo>
                  <a:pt x="2593" y="1594"/>
                  <a:pt x="2537" y="1449"/>
                  <a:pt x="2480" y="1304"/>
                </a:cubicBezTo>
                <a:lnTo>
                  <a:pt x="2311" y="1304"/>
                </a:lnTo>
                <a:lnTo>
                  <a:pt x="1972" y="2609"/>
                </a:lnTo>
                <a:cubicBezTo>
                  <a:pt x="1746" y="2609"/>
                  <a:pt x="1494" y="2631"/>
                  <a:pt x="1294" y="2609"/>
                </a:cubicBezTo>
                <a:cubicBezTo>
                  <a:pt x="1094" y="2587"/>
                  <a:pt x="883" y="2261"/>
                  <a:pt x="770" y="2478"/>
                </a:cubicBezTo>
                <a:cubicBezTo>
                  <a:pt x="657" y="2695"/>
                  <a:pt x="333" y="2962"/>
                  <a:pt x="205" y="3117"/>
                </a:cubicBezTo>
                <a:cubicBezTo>
                  <a:pt x="77" y="3272"/>
                  <a:pt x="0" y="3266"/>
                  <a:pt x="0" y="3407"/>
                </a:cubicBezTo>
                <a:cubicBezTo>
                  <a:pt x="113" y="3701"/>
                  <a:pt x="482" y="5084"/>
                  <a:pt x="698" y="5748"/>
                </a:cubicBezTo>
                <a:cubicBezTo>
                  <a:pt x="914" y="6412"/>
                  <a:pt x="1138" y="6900"/>
                  <a:pt x="1294" y="7391"/>
                </a:cubicBezTo>
                <a:cubicBezTo>
                  <a:pt x="1450" y="7882"/>
                  <a:pt x="1520" y="8261"/>
                  <a:pt x="1633" y="8696"/>
                </a:cubicBezTo>
                <a:lnTo>
                  <a:pt x="3158" y="9130"/>
                </a:lnTo>
                <a:lnTo>
                  <a:pt x="3328" y="9130"/>
                </a:lnTo>
                <a:lnTo>
                  <a:pt x="4514" y="10000"/>
                </a:lnTo>
                <a:lnTo>
                  <a:pt x="5192" y="9130"/>
                </a:lnTo>
                <a:lnTo>
                  <a:pt x="5870" y="10000"/>
                </a:lnTo>
                <a:lnTo>
                  <a:pt x="6379" y="86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9" name="Freeform 285"/>
          <p:cNvSpPr>
            <a:spLocks/>
          </p:cNvSpPr>
          <p:nvPr userDrawn="1"/>
        </p:nvSpPr>
        <p:spPr bwMode="auto">
          <a:xfrm>
            <a:off x="7047285" y="3622056"/>
            <a:ext cx="241300" cy="146051"/>
          </a:xfrm>
          <a:custGeom>
            <a:avLst/>
            <a:gdLst>
              <a:gd name="T0" fmla="*/ 2147483646 w 139"/>
              <a:gd name="T1" fmla="*/ 2147483646 h 114"/>
              <a:gd name="T2" fmla="*/ 2147483646 w 139"/>
              <a:gd name="T3" fmla="*/ 2147483646 h 114"/>
              <a:gd name="T4" fmla="*/ 2147483646 w 139"/>
              <a:gd name="T5" fmla="*/ 2147483646 h 114"/>
              <a:gd name="T6" fmla="*/ 2147483646 w 139"/>
              <a:gd name="T7" fmla="*/ 2147483646 h 114"/>
              <a:gd name="T8" fmla="*/ 2147483646 w 139"/>
              <a:gd name="T9" fmla="*/ 2147483646 h 114"/>
              <a:gd name="T10" fmla="*/ 2147483646 w 139"/>
              <a:gd name="T11" fmla="*/ 2147483646 h 114"/>
              <a:gd name="T12" fmla="*/ 2147483646 w 139"/>
              <a:gd name="T13" fmla="*/ 0 h 114"/>
              <a:gd name="T14" fmla="*/ 2147483646 w 139"/>
              <a:gd name="T15" fmla="*/ 2147483646 h 114"/>
              <a:gd name="T16" fmla="*/ 2147483646 w 139"/>
              <a:gd name="T17" fmla="*/ 2147483646 h 114"/>
              <a:gd name="T18" fmla="*/ 2147483646 w 139"/>
              <a:gd name="T19" fmla="*/ 2147483646 h 114"/>
              <a:gd name="T20" fmla="*/ 2147483646 w 139"/>
              <a:gd name="T21" fmla="*/ 2147483646 h 114"/>
              <a:gd name="T22" fmla="*/ 2147483646 w 139"/>
              <a:gd name="T23" fmla="*/ 2147483646 h 114"/>
              <a:gd name="T24" fmla="*/ 2147483646 w 139"/>
              <a:gd name="T25" fmla="*/ 2147483646 h 114"/>
              <a:gd name="T26" fmla="*/ 0 w 139"/>
              <a:gd name="T27" fmla="*/ 2147483646 h 114"/>
              <a:gd name="T28" fmla="*/ 2147483646 w 139"/>
              <a:gd name="T29" fmla="*/ 2147483646 h 114"/>
              <a:gd name="T30" fmla="*/ 2147483646 w 139"/>
              <a:gd name="T31" fmla="*/ 2147483646 h 1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0" name="Freeform 286"/>
          <p:cNvSpPr>
            <a:spLocks/>
          </p:cNvSpPr>
          <p:nvPr userDrawn="1"/>
        </p:nvSpPr>
        <p:spPr bwMode="auto">
          <a:xfrm>
            <a:off x="7015516" y="3737955"/>
            <a:ext cx="169333" cy="115887"/>
          </a:xfrm>
          <a:custGeom>
            <a:avLst/>
            <a:gdLst>
              <a:gd name="T0" fmla="*/ 2147483646 w 97"/>
              <a:gd name="T1" fmla="*/ 2147483646 h 90"/>
              <a:gd name="T2" fmla="*/ 2147483646 w 97"/>
              <a:gd name="T3" fmla="*/ 0 h 90"/>
              <a:gd name="T4" fmla="*/ 2147483646 w 97"/>
              <a:gd name="T5" fmla="*/ 2147483646 h 90"/>
              <a:gd name="T6" fmla="*/ 2147483646 w 97"/>
              <a:gd name="T7" fmla="*/ 2147483646 h 90"/>
              <a:gd name="T8" fmla="*/ 2147483646 w 97"/>
              <a:gd name="T9" fmla="*/ 2147483646 h 90"/>
              <a:gd name="T10" fmla="*/ 2147483646 w 97"/>
              <a:gd name="T11" fmla="*/ 2147483646 h 90"/>
              <a:gd name="T12" fmla="*/ 2147483646 w 97"/>
              <a:gd name="T13" fmla="*/ 2147483646 h 90"/>
              <a:gd name="T14" fmla="*/ 0 w 97"/>
              <a:gd name="T15" fmla="*/ 2147483646 h 90"/>
              <a:gd name="T16" fmla="*/ 2147483646 w 97"/>
              <a:gd name="T17" fmla="*/ 2147483646 h 90"/>
              <a:gd name="T18" fmla="*/ 2147483646 w 97"/>
              <a:gd name="T19" fmla="*/ 2147483646 h 90"/>
              <a:gd name="T20" fmla="*/ 2147483646 w 97"/>
              <a:gd name="T21" fmla="*/ 2147483646 h 90"/>
              <a:gd name="T22" fmla="*/ 2147483646 w 97"/>
              <a:gd name="T23" fmla="*/ 2147483646 h 90"/>
              <a:gd name="T24" fmla="*/ 2147483646 w 97"/>
              <a:gd name="T25" fmla="*/ 2147483646 h 90"/>
              <a:gd name="T26" fmla="*/ 2147483646 w 97"/>
              <a:gd name="T27" fmla="*/ 2147483646 h 90"/>
              <a:gd name="T28" fmla="*/ 2147483646 w 97"/>
              <a:gd name="T29" fmla="*/ 2147483646 h 90"/>
              <a:gd name="T30" fmla="*/ 2147483646 w 97"/>
              <a:gd name="T31" fmla="*/ 2147483646 h 90"/>
              <a:gd name="T32" fmla="*/ 2147483646 w 97"/>
              <a:gd name="T33" fmla="*/ 2147483646 h 90"/>
              <a:gd name="T34" fmla="*/ 2147483646 w 97"/>
              <a:gd name="T35" fmla="*/ 2147483646 h 90"/>
              <a:gd name="T36" fmla="*/ 2147483646 w 97"/>
              <a:gd name="T37" fmla="*/ 2147483646 h 90"/>
              <a:gd name="T38" fmla="*/ 2147483646 w 97"/>
              <a:gd name="T39" fmla="*/ 2147483646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1" name="Freeform 287"/>
          <p:cNvSpPr>
            <a:spLocks/>
          </p:cNvSpPr>
          <p:nvPr userDrawn="1"/>
        </p:nvSpPr>
        <p:spPr bwMode="auto">
          <a:xfrm>
            <a:off x="7015516" y="3737955"/>
            <a:ext cx="169333" cy="115887"/>
          </a:xfrm>
          <a:custGeom>
            <a:avLst/>
            <a:gdLst>
              <a:gd name="T0" fmla="*/ 2147483646 w 97"/>
              <a:gd name="T1" fmla="*/ 2147483646 h 90"/>
              <a:gd name="T2" fmla="*/ 2147483646 w 97"/>
              <a:gd name="T3" fmla="*/ 0 h 90"/>
              <a:gd name="T4" fmla="*/ 2147483646 w 97"/>
              <a:gd name="T5" fmla="*/ 2147483646 h 90"/>
              <a:gd name="T6" fmla="*/ 2147483646 w 97"/>
              <a:gd name="T7" fmla="*/ 2147483646 h 90"/>
              <a:gd name="T8" fmla="*/ 2147483646 w 97"/>
              <a:gd name="T9" fmla="*/ 2147483646 h 90"/>
              <a:gd name="T10" fmla="*/ 2147483646 w 97"/>
              <a:gd name="T11" fmla="*/ 2147483646 h 90"/>
              <a:gd name="T12" fmla="*/ 2147483646 w 97"/>
              <a:gd name="T13" fmla="*/ 2147483646 h 90"/>
              <a:gd name="T14" fmla="*/ 0 w 97"/>
              <a:gd name="T15" fmla="*/ 2147483646 h 90"/>
              <a:gd name="T16" fmla="*/ 2147483646 w 97"/>
              <a:gd name="T17" fmla="*/ 2147483646 h 90"/>
              <a:gd name="T18" fmla="*/ 2147483646 w 97"/>
              <a:gd name="T19" fmla="*/ 2147483646 h 90"/>
              <a:gd name="T20" fmla="*/ 2147483646 w 97"/>
              <a:gd name="T21" fmla="*/ 2147483646 h 90"/>
              <a:gd name="T22" fmla="*/ 2147483646 w 97"/>
              <a:gd name="T23" fmla="*/ 2147483646 h 90"/>
              <a:gd name="T24" fmla="*/ 2147483646 w 97"/>
              <a:gd name="T25" fmla="*/ 2147483646 h 90"/>
              <a:gd name="T26" fmla="*/ 2147483646 w 97"/>
              <a:gd name="T27" fmla="*/ 2147483646 h 90"/>
              <a:gd name="T28" fmla="*/ 2147483646 w 97"/>
              <a:gd name="T29" fmla="*/ 2147483646 h 90"/>
              <a:gd name="T30" fmla="*/ 2147483646 w 97"/>
              <a:gd name="T31" fmla="*/ 2147483646 h 90"/>
              <a:gd name="T32" fmla="*/ 2147483646 w 97"/>
              <a:gd name="T33" fmla="*/ 2147483646 h 90"/>
              <a:gd name="T34" fmla="*/ 2147483646 w 97"/>
              <a:gd name="T35" fmla="*/ 2147483646 h 90"/>
              <a:gd name="T36" fmla="*/ 2147483646 w 97"/>
              <a:gd name="T37" fmla="*/ 2147483646 h 90"/>
              <a:gd name="T38" fmla="*/ 2147483646 w 97"/>
              <a:gd name="T39" fmla="*/ 2147483646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2" name="Freeform 288"/>
          <p:cNvSpPr>
            <a:spLocks/>
          </p:cNvSpPr>
          <p:nvPr userDrawn="1"/>
        </p:nvSpPr>
        <p:spPr bwMode="auto">
          <a:xfrm>
            <a:off x="7601835" y="3957018"/>
            <a:ext cx="158749" cy="77787"/>
          </a:xfrm>
          <a:custGeom>
            <a:avLst/>
            <a:gdLst>
              <a:gd name="T0" fmla="*/ 2147483646 w 90"/>
              <a:gd name="T1" fmla="*/ 2147483646 h 60"/>
              <a:gd name="T2" fmla="*/ 2147483646 w 90"/>
              <a:gd name="T3" fmla="*/ 2147483646 h 60"/>
              <a:gd name="T4" fmla="*/ 2147483646 w 90"/>
              <a:gd name="T5" fmla="*/ 2147483646 h 60"/>
              <a:gd name="T6" fmla="*/ 2147483646 w 90"/>
              <a:gd name="T7" fmla="*/ 2147483646 h 60"/>
              <a:gd name="T8" fmla="*/ 2147483646 w 90"/>
              <a:gd name="T9" fmla="*/ 0 h 60"/>
              <a:gd name="T10" fmla="*/ 2147483646 w 90"/>
              <a:gd name="T11" fmla="*/ 2147483646 h 60"/>
              <a:gd name="T12" fmla="*/ 2147483646 w 90"/>
              <a:gd name="T13" fmla="*/ 2147483646 h 60"/>
              <a:gd name="T14" fmla="*/ 0 w 90"/>
              <a:gd name="T15" fmla="*/ 2147483646 h 60"/>
              <a:gd name="T16" fmla="*/ 2147483646 w 90"/>
              <a:gd name="T17" fmla="*/ 2147483646 h 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3" name="Freeform 289"/>
          <p:cNvSpPr>
            <a:spLocks/>
          </p:cNvSpPr>
          <p:nvPr userDrawn="1"/>
        </p:nvSpPr>
        <p:spPr bwMode="auto">
          <a:xfrm>
            <a:off x="7625134" y="3987180"/>
            <a:ext cx="249767" cy="217488"/>
          </a:xfrm>
          <a:custGeom>
            <a:avLst/>
            <a:gdLst>
              <a:gd name="T0" fmla="*/ 2147483646 w 24"/>
              <a:gd name="T1" fmla="*/ 2147483646 h 28"/>
              <a:gd name="T2" fmla="*/ 2147483646 w 24"/>
              <a:gd name="T3" fmla="*/ 2147483646 h 28"/>
              <a:gd name="T4" fmla="*/ 2147483646 w 24"/>
              <a:gd name="T5" fmla="*/ 2147483646 h 28"/>
              <a:gd name="T6" fmla="*/ 2147483646 w 24"/>
              <a:gd name="T7" fmla="*/ 2147483646 h 28"/>
              <a:gd name="T8" fmla="*/ 0 w 24"/>
              <a:gd name="T9" fmla="*/ 2147483646 h 28"/>
              <a:gd name="T10" fmla="*/ 2147483646 w 24"/>
              <a:gd name="T11" fmla="*/ 2147483646 h 28"/>
              <a:gd name="T12" fmla="*/ 2147483646 w 24"/>
              <a:gd name="T13" fmla="*/ 2147483646 h 28"/>
              <a:gd name="T14" fmla="*/ 2147483646 w 24"/>
              <a:gd name="T15" fmla="*/ 2147483646 h 28"/>
              <a:gd name="T16" fmla="*/ 2147483646 w 24"/>
              <a:gd name="T17" fmla="*/ 2147483646 h 28"/>
              <a:gd name="T18" fmla="*/ 2147483646 w 24"/>
              <a:gd name="T19" fmla="*/ 2147483646 h 28"/>
              <a:gd name="T20" fmla="*/ 2147483646 w 24"/>
              <a:gd name="T21" fmla="*/ 2147483646 h 28"/>
              <a:gd name="T22" fmla="*/ 2147483646 w 24"/>
              <a:gd name="T23" fmla="*/ 2147483646 h 28"/>
              <a:gd name="T24" fmla="*/ 2147483646 w 24"/>
              <a:gd name="T25" fmla="*/ 0 h 28"/>
              <a:gd name="T26" fmla="*/ 2147483646 w 24"/>
              <a:gd name="T27" fmla="*/ 0 h 28"/>
              <a:gd name="T28" fmla="*/ 2147483646 w 24"/>
              <a:gd name="T29" fmla="*/ 2147483646 h 28"/>
              <a:gd name="T30" fmla="*/ 2147483646 w 24"/>
              <a:gd name="T31" fmla="*/ 2147483646 h 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4" name="Freeform 290"/>
          <p:cNvSpPr>
            <a:spLocks/>
          </p:cNvSpPr>
          <p:nvPr userDrawn="1"/>
        </p:nvSpPr>
        <p:spPr bwMode="auto">
          <a:xfrm>
            <a:off x="7311866" y="4126883"/>
            <a:ext cx="353484" cy="165100"/>
          </a:xfrm>
          <a:custGeom>
            <a:avLst/>
            <a:gdLst>
              <a:gd name="T0" fmla="*/ 2147483646 w 34"/>
              <a:gd name="T1" fmla="*/ 0 h 21"/>
              <a:gd name="T2" fmla="*/ 2147483646 w 34"/>
              <a:gd name="T3" fmla="*/ 2147483646 h 21"/>
              <a:gd name="T4" fmla="*/ 2147483646 w 34"/>
              <a:gd name="T5" fmla="*/ 2147483646 h 21"/>
              <a:gd name="T6" fmla="*/ 2147483646 w 34"/>
              <a:gd name="T7" fmla="*/ 2147483646 h 21"/>
              <a:gd name="T8" fmla="*/ 0 w 34"/>
              <a:gd name="T9" fmla="*/ 2147483646 h 21"/>
              <a:gd name="T10" fmla="*/ 2147483646 w 34"/>
              <a:gd name="T11" fmla="*/ 2147483646 h 21"/>
              <a:gd name="T12" fmla="*/ 2147483646 w 34"/>
              <a:gd name="T13" fmla="*/ 2147483646 h 21"/>
              <a:gd name="T14" fmla="*/ 2147483646 w 34"/>
              <a:gd name="T15" fmla="*/ 2147483646 h 21"/>
              <a:gd name="T16" fmla="*/ 2147483646 w 34"/>
              <a:gd name="T17" fmla="*/ 2147483646 h 21"/>
              <a:gd name="T18" fmla="*/ 2147483646 w 34"/>
              <a:gd name="T19" fmla="*/ 2147483646 h 21"/>
              <a:gd name="T20" fmla="*/ 2147483646 w 34"/>
              <a:gd name="T21" fmla="*/ 2147483646 h 21"/>
              <a:gd name="T22" fmla="*/ 2147483646 w 34"/>
              <a:gd name="T23" fmla="*/ 2147483646 h 21"/>
              <a:gd name="T24" fmla="*/ 2147483646 w 34"/>
              <a:gd name="T25" fmla="*/ 2147483646 h 21"/>
              <a:gd name="T26" fmla="*/ 2147483646 w 34"/>
              <a:gd name="T27" fmla="*/ 0 h 2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5" name="Freeform 291"/>
          <p:cNvSpPr>
            <a:spLocks/>
          </p:cNvSpPr>
          <p:nvPr userDrawn="1"/>
        </p:nvSpPr>
        <p:spPr bwMode="auto">
          <a:xfrm>
            <a:off x="7062101" y="3768106"/>
            <a:ext cx="656167" cy="422275"/>
          </a:xfrm>
          <a:custGeom>
            <a:avLst/>
            <a:gdLst>
              <a:gd name="T0" fmla="*/ 2147483646 w 63"/>
              <a:gd name="T1" fmla="*/ 2147483646 h 54"/>
              <a:gd name="T2" fmla="*/ 2147483646 w 63"/>
              <a:gd name="T3" fmla="*/ 2147483646 h 54"/>
              <a:gd name="T4" fmla="*/ 2147483646 w 63"/>
              <a:gd name="T5" fmla="*/ 2147483646 h 54"/>
              <a:gd name="T6" fmla="*/ 2147483646 w 63"/>
              <a:gd name="T7" fmla="*/ 2147483646 h 54"/>
              <a:gd name="T8" fmla="*/ 2147483646 w 63"/>
              <a:gd name="T9" fmla="*/ 2147483646 h 54"/>
              <a:gd name="T10" fmla="*/ 2147483646 w 63"/>
              <a:gd name="T11" fmla="*/ 2147483646 h 54"/>
              <a:gd name="T12" fmla="*/ 2147483646 w 63"/>
              <a:gd name="T13" fmla="*/ 2147483646 h 54"/>
              <a:gd name="T14" fmla="*/ 2147483646 w 63"/>
              <a:gd name="T15" fmla="*/ 2147483646 h 54"/>
              <a:gd name="T16" fmla="*/ 2147483646 w 63"/>
              <a:gd name="T17" fmla="*/ 2147483646 h 54"/>
              <a:gd name="T18" fmla="*/ 2147483646 w 63"/>
              <a:gd name="T19" fmla="*/ 2147483646 h 54"/>
              <a:gd name="T20" fmla="*/ 2147483646 w 63"/>
              <a:gd name="T21" fmla="*/ 2147483646 h 54"/>
              <a:gd name="T22" fmla="*/ 2147483646 w 63"/>
              <a:gd name="T23" fmla="*/ 2147483646 h 54"/>
              <a:gd name="T24" fmla="*/ 2147483646 w 63"/>
              <a:gd name="T25" fmla="*/ 2147483646 h 54"/>
              <a:gd name="T26" fmla="*/ 2147483646 w 63"/>
              <a:gd name="T27" fmla="*/ 2147483646 h 54"/>
              <a:gd name="T28" fmla="*/ 2147483646 w 63"/>
              <a:gd name="T29" fmla="*/ 0 h 54"/>
              <a:gd name="T30" fmla="*/ 2147483646 w 63"/>
              <a:gd name="T31" fmla="*/ 0 h 54"/>
              <a:gd name="T32" fmla="*/ 2147483646 w 63"/>
              <a:gd name="T33" fmla="*/ 2147483646 h 54"/>
              <a:gd name="T34" fmla="*/ 2147483646 w 63"/>
              <a:gd name="T35" fmla="*/ 2147483646 h 54"/>
              <a:gd name="T36" fmla="*/ 2147483646 w 63"/>
              <a:gd name="T37" fmla="*/ 2147483646 h 54"/>
              <a:gd name="T38" fmla="*/ 2147483646 w 63"/>
              <a:gd name="T39" fmla="*/ 2147483646 h 54"/>
              <a:gd name="T40" fmla="*/ 2147483646 w 63"/>
              <a:gd name="T41" fmla="*/ 2147483646 h 54"/>
              <a:gd name="T42" fmla="*/ 2147483646 w 63"/>
              <a:gd name="T43" fmla="*/ 2147483646 h 54"/>
              <a:gd name="T44" fmla="*/ 0 w 63"/>
              <a:gd name="T45" fmla="*/ 2147483646 h 54"/>
              <a:gd name="T46" fmla="*/ 2147483646 w 63"/>
              <a:gd name="T47" fmla="*/ 2147483646 h 54"/>
              <a:gd name="T48" fmla="*/ 2147483646 w 63"/>
              <a:gd name="T49" fmla="*/ 2147483646 h 54"/>
              <a:gd name="T50" fmla="*/ 2147483646 w 63"/>
              <a:gd name="T51" fmla="*/ 2147483646 h 54"/>
              <a:gd name="T52" fmla="*/ 2147483646 w 63"/>
              <a:gd name="T53" fmla="*/ 2147483646 h 54"/>
              <a:gd name="T54" fmla="*/ 2147483646 w 63"/>
              <a:gd name="T55" fmla="*/ 2147483646 h 54"/>
              <a:gd name="T56" fmla="*/ 2147483646 w 63"/>
              <a:gd name="T57" fmla="*/ 2147483646 h 54"/>
              <a:gd name="T58" fmla="*/ 2147483646 w 63"/>
              <a:gd name="T59" fmla="*/ 2147483646 h 54"/>
              <a:gd name="T60" fmla="*/ 2147483646 w 63"/>
              <a:gd name="T61" fmla="*/ 2147483646 h 54"/>
              <a:gd name="T62" fmla="*/ 2147483646 w 63"/>
              <a:gd name="T63" fmla="*/ 2147483646 h 54"/>
              <a:gd name="T64" fmla="*/ 2147483646 w 63"/>
              <a:gd name="T65" fmla="*/ 2147483646 h 54"/>
              <a:gd name="T66" fmla="*/ 2147483646 w 63"/>
              <a:gd name="T67" fmla="*/ 2147483646 h 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6" name="Freeform 292"/>
          <p:cNvSpPr>
            <a:spLocks/>
          </p:cNvSpPr>
          <p:nvPr userDrawn="1"/>
        </p:nvSpPr>
        <p:spPr bwMode="auto">
          <a:xfrm>
            <a:off x="7625116" y="4034808"/>
            <a:ext cx="103717" cy="92075"/>
          </a:xfrm>
          <a:custGeom>
            <a:avLst/>
            <a:gdLst>
              <a:gd name="T0" fmla="*/ 0 w 10"/>
              <a:gd name="T1" fmla="*/ 2147483646 h 12"/>
              <a:gd name="T2" fmla="*/ 2147483646 w 10"/>
              <a:gd name="T3" fmla="*/ 2147483646 h 12"/>
              <a:gd name="T4" fmla="*/ 2147483646 w 10"/>
              <a:gd name="T5" fmla="*/ 2147483646 h 12"/>
              <a:gd name="T6" fmla="*/ 2147483646 w 10"/>
              <a:gd name="T7" fmla="*/ 0 h 12"/>
              <a:gd name="T8" fmla="*/ 2147483646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7" name="Freeform 293"/>
          <p:cNvSpPr>
            <a:spLocks/>
          </p:cNvSpPr>
          <p:nvPr userDrawn="1"/>
        </p:nvSpPr>
        <p:spPr bwMode="auto">
          <a:xfrm>
            <a:off x="7174285" y="3612542"/>
            <a:ext cx="332316" cy="250825"/>
          </a:xfrm>
          <a:custGeom>
            <a:avLst/>
            <a:gdLst>
              <a:gd name="T0" fmla="*/ 2147483646 w 192"/>
              <a:gd name="T1" fmla="*/ 2147483646 h 192"/>
              <a:gd name="T2" fmla="*/ 2147483646 w 192"/>
              <a:gd name="T3" fmla="*/ 2147483646 h 192"/>
              <a:gd name="T4" fmla="*/ 2147483646 w 192"/>
              <a:gd name="T5" fmla="*/ 2147483646 h 192"/>
              <a:gd name="T6" fmla="*/ 2147483646 w 192"/>
              <a:gd name="T7" fmla="*/ 2147483646 h 192"/>
              <a:gd name="T8" fmla="*/ 2147483646 w 192"/>
              <a:gd name="T9" fmla="*/ 2147483646 h 192"/>
              <a:gd name="T10" fmla="*/ 2147483646 w 192"/>
              <a:gd name="T11" fmla="*/ 0 h 192"/>
              <a:gd name="T12" fmla="*/ 2147483646 w 192"/>
              <a:gd name="T13" fmla="*/ 2147483646 h 192"/>
              <a:gd name="T14" fmla="*/ 2147483646 w 192"/>
              <a:gd name="T15" fmla="*/ 2147483646 h 192"/>
              <a:gd name="T16" fmla="*/ 2147483646 w 192"/>
              <a:gd name="T17" fmla="*/ 2147483646 h 192"/>
              <a:gd name="T18" fmla="*/ 2147483646 w 192"/>
              <a:gd name="T19" fmla="*/ 2147483646 h 192"/>
              <a:gd name="T20" fmla="*/ 2147483646 w 192"/>
              <a:gd name="T21" fmla="*/ 2147483646 h 192"/>
              <a:gd name="T22" fmla="*/ 0 w 192"/>
              <a:gd name="T23" fmla="*/ 2147483646 h 192"/>
              <a:gd name="T24" fmla="*/ 0 w 192"/>
              <a:gd name="T25" fmla="*/ 2147483646 h 192"/>
              <a:gd name="T26" fmla="*/ 2147483646 w 192"/>
              <a:gd name="T27" fmla="*/ 2147483646 h 192"/>
              <a:gd name="T28" fmla="*/ 2147483646 w 192"/>
              <a:gd name="T29" fmla="*/ 2147483646 h 192"/>
              <a:gd name="T30" fmla="*/ 2147483646 w 192"/>
              <a:gd name="T31" fmla="*/ 2147483646 h 192"/>
              <a:gd name="T32" fmla="*/ 2147483646 w 192"/>
              <a:gd name="T33" fmla="*/ 2147483646 h 192"/>
              <a:gd name="T34" fmla="*/ 2147483646 w 192"/>
              <a:gd name="T35" fmla="*/ 2147483646 h 192"/>
              <a:gd name="T36" fmla="*/ 2147483646 w 192"/>
              <a:gd name="T37" fmla="*/ 2147483646 h 192"/>
              <a:gd name="T38" fmla="*/ 2147483646 w 192"/>
              <a:gd name="T39" fmla="*/ 2147483646 h 192"/>
              <a:gd name="T40" fmla="*/ 2147483646 w 192"/>
              <a:gd name="T41" fmla="*/ 2147483646 h 192"/>
              <a:gd name="T42" fmla="*/ 2147483646 w 192"/>
              <a:gd name="T43" fmla="*/ 2147483646 h 192"/>
              <a:gd name="T44" fmla="*/ 2147483646 w 192"/>
              <a:gd name="T45" fmla="*/ 2147483646 h 1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8" name="Freeform 294"/>
          <p:cNvSpPr>
            <a:spLocks/>
          </p:cNvSpPr>
          <p:nvPr userDrawn="1"/>
        </p:nvSpPr>
        <p:spPr bwMode="auto">
          <a:xfrm>
            <a:off x="7364768" y="3544269"/>
            <a:ext cx="626533" cy="427037"/>
          </a:xfrm>
          <a:custGeom>
            <a:avLst/>
            <a:gdLst>
              <a:gd name="T0" fmla="*/ 2147483646 w 60"/>
              <a:gd name="T1" fmla="*/ 2147483646 h 55"/>
              <a:gd name="T2" fmla="*/ 2147483646 w 60"/>
              <a:gd name="T3" fmla="*/ 2147483646 h 55"/>
              <a:gd name="T4" fmla="*/ 2147483646 w 60"/>
              <a:gd name="T5" fmla="*/ 2147483646 h 55"/>
              <a:gd name="T6" fmla="*/ 2147483646 w 60"/>
              <a:gd name="T7" fmla="*/ 2147483646 h 55"/>
              <a:gd name="T8" fmla="*/ 2147483646 w 60"/>
              <a:gd name="T9" fmla="*/ 2147483646 h 55"/>
              <a:gd name="T10" fmla="*/ 2147483646 w 60"/>
              <a:gd name="T11" fmla="*/ 2147483646 h 55"/>
              <a:gd name="T12" fmla="*/ 2147483646 w 60"/>
              <a:gd name="T13" fmla="*/ 2147483646 h 55"/>
              <a:gd name="T14" fmla="*/ 2147483646 w 60"/>
              <a:gd name="T15" fmla="*/ 2147483646 h 55"/>
              <a:gd name="T16" fmla="*/ 2147483646 w 60"/>
              <a:gd name="T17" fmla="*/ 2147483646 h 55"/>
              <a:gd name="T18" fmla="*/ 2147483646 w 60"/>
              <a:gd name="T19" fmla="*/ 2147483646 h 55"/>
              <a:gd name="T20" fmla="*/ 2147483646 w 60"/>
              <a:gd name="T21" fmla="*/ 2147483646 h 55"/>
              <a:gd name="T22" fmla="*/ 2147483646 w 60"/>
              <a:gd name="T23" fmla="*/ 2147483646 h 55"/>
              <a:gd name="T24" fmla="*/ 2147483646 w 60"/>
              <a:gd name="T25" fmla="*/ 2147483646 h 55"/>
              <a:gd name="T26" fmla="*/ 2147483646 w 60"/>
              <a:gd name="T27" fmla="*/ 2147483646 h 55"/>
              <a:gd name="T28" fmla="*/ 2147483646 w 60"/>
              <a:gd name="T29" fmla="*/ 2147483646 h 55"/>
              <a:gd name="T30" fmla="*/ 2147483646 w 60"/>
              <a:gd name="T31" fmla="*/ 2147483646 h 55"/>
              <a:gd name="T32" fmla="*/ 2147483646 w 60"/>
              <a:gd name="T33" fmla="*/ 2147483646 h 55"/>
              <a:gd name="T34" fmla="*/ 2147483646 w 60"/>
              <a:gd name="T35" fmla="*/ 2147483646 h 55"/>
              <a:gd name="T36" fmla="*/ 2147483646 w 60"/>
              <a:gd name="T37" fmla="*/ 2147483646 h 55"/>
              <a:gd name="T38" fmla="*/ 2147483646 w 60"/>
              <a:gd name="T39" fmla="*/ 2147483646 h 55"/>
              <a:gd name="T40" fmla="*/ 2147483646 w 60"/>
              <a:gd name="T41" fmla="*/ 0 h 55"/>
              <a:gd name="T42" fmla="*/ 2147483646 w 60"/>
              <a:gd name="T43" fmla="*/ 2147483646 h 55"/>
              <a:gd name="T44" fmla="*/ 2147483646 w 60"/>
              <a:gd name="T45" fmla="*/ 2147483646 h 55"/>
              <a:gd name="T46" fmla="*/ 0 w 60"/>
              <a:gd name="T47" fmla="*/ 0 h 55"/>
              <a:gd name="T48" fmla="*/ 0 w 60"/>
              <a:gd name="T49" fmla="*/ 0 h 55"/>
              <a:gd name="T50" fmla="*/ 0 w 60"/>
              <a:gd name="T51" fmla="*/ 2147483646 h 55"/>
              <a:gd name="T52" fmla="*/ 2147483646 w 60"/>
              <a:gd name="T53" fmla="*/ 2147483646 h 55"/>
              <a:gd name="T54" fmla="*/ 2147483646 w 60"/>
              <a:gd name="T55" fmla="*/ 2147483646 h 55"/>
              <a:gd name="T56" fmla="*/ 2147483646 w 60"/>
              <a:gd name="T57" fmla="*/ 2147483646 h 55"/>
              <a:gd name="T58" fmla="*/ 2147483646 w 60"/>
              <a:gd name="T59" fmla="*/ 2147483646 h 55"/>
              <a:gd name="T60" fmla="*/ 2147483646 w 60"/>
              <a:gd name="T61" fmla="*/ 2147483646 h 55"/>
              <a:gd name="T62" fmla="*/ 2147483646 w 60"/>
              <a:gd name="T63" fmla="*/ 2147483646 h 55"/>
              <a:gd name="T64" fmla="*/ 2147483646 w 60"/>
              <a:gd name="T65" fmla="*/ 2147483646 h 55"/>
              <a:gd name="T66" fmla="*/ 2147483646 w 60"/>
              <a:gd name="T67" fmla="*/ 2147483646 h 55"/>
              <a:gd name="T68" fmla="*/ 2147483646 w 60"/>
              <a:gd name="T69" fmla="*/ 2147483646 h 55"/>
              <a:gd name="T70" fmla="*/ 2147483646 w 60"/>
              <a:gd name="T71" fmla="*/ 2147483646 h 55"/>
              <a:gd name="T72" fmla="*/ 2147483646 w 60"/>
              <a:gd name="T73" fmla="*/ 2147483646 h 55"/>
              <a:gd name="T74" fmla="*/ 2147483646 w 60"/>
              <a:gd name="T75" fmla="*/ 2147483646 h 55"/>
              <a:gd name="T76" fmla="*/ 2147483646 w 60"/>
              <a:gd name="T77" fmla="*/ 2147483646 h 55"/>
              <a:gd name="T78" fmla="*/ 2147483646 w 60"/>
              <a:gd name="T79" fmla="*/ 2147483646 h 55"/>
              <a:gd name="T80" fmla="*/ 2147483646 w 60"/>
              <a:gd name="T81" fmla="*/ 2147483646 h 55"/>
              <a:gd name="T82" fmla="*/ 2147483646 w 60"/>
              <a:gd name="T83" fmla="*/ 2147483646 h 55"/>
              <a:gd name="T84" fmla="*/ 2147483646 w 60"/>
              <a:gd name="T85" fmla="*/ 2147483646 h 55"/>
              <a:gd name="T86" fmla="*/ 2147483646 w 60"/>
              <a:gd name="T87" fmla="*/ 2147483646 h 55"/>
              <a:gd name="T88" fmla="*/ 2147483646 w 60"/>
              <a:gd name="T89" fmla="*/ 2147483646 h 55"/>
              <a:gd name="T90" fmla="*/ 2147483646 w 60"/>
              <a:gd name="T91" fmla="*/ 2147483646 h 55"/>
              <a:gd name="T92" fmla="*/ 2147483646 w 60"/>
              <a:gd name="T93" fmla="*/ 2147483646 h 55"/>
              <a:gd name="T94" fmla="*/ 2147483646 w 60"/>
              <a:gd name="T95" fmla="*/ 2147483646 h 55"/>
              <a:gd name="T96" fmla="*/ 2147483646 w 60"/>
              <a:gd name="T97" fmla="*/ 2147483646 h 5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9" name="Freeform 299"/>
          <p:cNvSpPr>
            <a:spLocks/>
          </p:cNvSpPr>
          <p:nvPr userDrawn="1"/>
        </p:nvSpPr>
        <p:spPr bwMode="auto">
          <a:xfrm>
            <a:off x="6575249" y="2918803"/>
            <a:ext cx="211667" cy="107951"/>
          </a:xfrm>
          <a:custGeom>
            <a:avLst/>
            <a:gdLst>
              <a:gd name="T0" fmla="*/ 2147483646 w 20"/>
              <a:gd name="T1" fmla="*/ 2147483646 h 14"/>
              <a:gd name="T2" fmla="*/ 2147483646 w 20"/>
              <a:gd name="T3" fmla="*/ 2147483646 h 14"/>
              <a:gd name="T4" fmla="*/ 2147483646 w 20"/>
              <a:gd name="T5" fmla="*/ 0 h 14"/>
              <a:gd name="T6" fmla="*/ 2147483646 w 20"/>
              <a:gd name="T7" fmla="*/ 2147483646 h 14"/>
              <a:gd name="T8" fmla="*/ 2147483646 w 20"/>
              <a:gd name="T9" fmla="*/ 0 h 14"/>
              <a:gd name="T10" fmla="*/ 2147483646 w 20"/>
              <a:gd name="T11" fmla="*/ 0 h 14"/>
              <a:gd name="T12" fmla="*/ 2147483646 w 20"/>
              <a:gd name="T13" fmla="*/ 2147483646 h 14"/>
              <a:gd name="T14" fmla="*/ 2147483646 w 20"/>
              <a:gd name="T15" fmla="*/ 2147483646 h 14"/>
              <a:gd name="T16" fmla="*/ 0 w 20"/>
              <a:gd name="T17" fmla="*/ 2147483646 h 14"/>
              <a:gd name="T18" fmla="*/ 2147483646 w 20"/>
              <a:gd name="T19" fmla="*/ 2147483646 h 14"/>
              <a:gd name="T20" fmla="*/ 2147483646 w 20"/>
              <a:gd name="T21" fmla="*/ 2147483646 h 14"/>
              <a:gd name="T22" fmla="*/ 2147483646 w 20"/>
              <a:gd name="T23" fmla="*/ 2147483646 h 14"/>
              <a:gd name="T24" fmla="*/ 2147483646 w 20"/>
              <a:gd name="T25" fmla="*/ 2147483646 h 14"/>
              <a:gd name="T26" fmla="*/ 2147483646 w 20"/>
              <a:gd name="T27" fmla="*/ 2147483646 h 14"/>
              <a:gd name="T28" fmla="*/ 2147483646 w 20"/>
              <a:gd name="T29" fmla="*/ 2147483646 h 14"/>
              <a:gd name="T30" fmla="*/ 2147483646 w 20"/>
              <a:gd name="T31" fmla="*/ 2147483646 h 14"/>
              <a:gd name="T32" fmla="*/ 2147483646 w 20"/>
              <a:gd name="T33" fmla="*/ 2147483646 h 14"/>
              <a:gd name="T34" fmla="*/ 2147483646 w 20"/>
              <a:gd name="T35" fmla="*/ 2147483646 h 14"/>
              <a:gd name="T36" fmla="*/ 2147483646 w 20"/>
              <a:gd name="T37" fmla="*/ 2147483646 h 14"/>
              <a:gd name="T38" fmla="*/ 2147483646 w 20"/>
              <a:gd name="T39" fmla="*/ 2147483646 h 14"/>
              <a:gd name="T40" fmla="*/ 2147483646 w 20"/>
              <a:gd name="T41" fmla="*/ 2147483646 h 14"/>
              <a:gd name="T42" fmla="*/ 2147483646 w 20"/>
              <a:gd name="T43" fmla="*/ 2147483646 h 14"/>
              <a:gd name="T44" fmla="*/ 2147483646 w 20"/>
              <a:gd name="T45" fmla="*/ 2147483646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0" name="Freeform 300"/>
          <p:cNvSpPr>
            <a:spLocks/>
          </p:cNvSpPr>
          <p:nvPr userDrawn="1"/>
        </p:nvSpPr>
        <p:spPr bwMode="auto">
          <a:xfrm>
            <a:off x="6668401" y="2769568"/>
            <a:ext cx="158751" cy="101600"/>
          </a:xfrm>
          <a:custGeom>
            <a:avLst/>
            <a:gdLst>
              <a:gd name="T0" fmla="*/ 2147483646 w 90"/>
              <a:gd name="T1" fmla="*/ 2147483646 h 78"/>
              <a:gd name="T2" fmla="*/ 2147483646 w 90"/>
              <a:gd name="T3" fmla="*/ 2147483646 h 78"/>
              <a:gd name="T4" fmla="*/ 2147483646 w 90"/>
              <a:gd name="T5" fmla="*/ 2147483646 h 78"/>
              <a:gd name="T6" fmla="*/ 2147483646 w 90"/>
              <a:gd name="T7" fmla="*/ 2147483646 h 78"/>
              <a:gd name="T8" fmla="*/ 2147483646 w 90"/>
              <a:gd name="T9" fmla="*/ 2147483646 h 78"/>
              <a:gd name="T10" fmla="*/ 2147483646 w 90"/>
              <a:gd name="T11" fmla="*/ 0 h 78"/>
              <a:gd name="T12" fmla="*/ 2147483646 w 90"/>
              <a:gd name="T13" fmla="*/ 0 h 78"/>
              <a:gd name="T14" fmla="*/ 2147483646 w 90"/>
              <a:gd name="T15" fmla="*/ 0 h 78"/>
              <a:gd name="T16" fmla="*/ 0 w 90"/>
              <a:gd name="T17" fmla="*/ 2147483646 h 78"/>
              <a:gd name="T18" fmla="*/ 0 w 90"/>
              <a:gd name="T19" fmla="*/ 2147483646 h 78"/>
              <a:gd name="T20" fmla="*/ 2147483646 w 90"/>
              <a:gd name="T21" fmla="*/ 2147483646 h 78"/>
              <a:gd name="T22" fmla="*/ 2147483646 w 90"/>
              <a:gd name="T23" fmla="*/ 2147483646 h 78"/>
              <a:gd name="T24" fmla="*/ 2147483646 w 90"/>
              <a:gd name="T25" fmla="*/ 2147483646 h 78"/>
              <a:gd name="T26" fmla="*/ 2147483646 w 90"/>
              <a:gd name="T27" fmla="*/ 2147483646 h 78"/>
              <a:gd name="T28" fmla="*/ 2147483646 w 90"/>
              <a:gd name="T29" fmla="*/ 2147483646 h 78"/>
              <a:gd name="T30" fmla="*/ 2147483646 w 90"/>
              <a:gd name="T31" fmla="*/ 2147483646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1" name="Freeform 301"/>
          <p:cNvSpPr>
            <a:spLocks/>
          </p:cNvSpPr>
          <p:nvPr userDrawn="1"/>
        </p:nvSpPr>
        <p:spPr bwMode="auto">
          <a:xfrm>
            <a:off x="6662035" y="2926733"/>
            <a:ext cx="311149" cy="211139"/>
          </a:xfrm>
          <a:custGeom>
            <a:avLst/>
            <a:gdLst>
              <a:gd name="T0" fmla="*/ 2147483646 w 30"/>
              <a:gd name="T1" fmla="*/ 2147483646 h 27"/>
              <a:gd name="T2" fmla="*/ 2147483646 w 30"/>
              <a:gd name="T3" fmla="*/ 2147483646 h 27"/>
              <a:gd name="T4" fmla="*/ 2147483646 w 30"/>
              <a:gd name="T5" fmla="*/ 2147483646 h 27"/>
              <a:gd name="T6" fmla="*/ 2147483646 w 30"/>
              <a:gd name="T7" fmla="*/ 2147483646 h 27"/>
              <a:gd name="T8" fmla="*/ 2147483646 w 30"/>
              <a:gd name="T9" fmla="*/ 0 h 27"/>
              <a:gd name="T10" fmla="*/ 2147483646 w 30"/>
              <a:gd name="T11" fmla="*/ 2147483646 h 27"/>
              <a:gd name="T12" fmla="*/ 2147483646 w 30"/>
              <a:gd name="T13" fmla="*/ 2147483646 h 27"/>
              <a:gd name="T14" fmla="*/ 2147483646 w 30"/>
              <a:gd name="T15" fmla="*/ 2147483646 h 27"/>
              <a:gd name="T16" fmla="*/ 2147483646 w 30"/>
              <a:gd name="T17" fmla="*/ 2147483646 h 27"/>
              <a:gd name="T18" fmla="*/ 2147483646 w 30"/>
              <a:gd name="T19" fmla="*/ 2147483646 h 27"/>
              <a:gd name="T20" fmla="*/ 2147483646 w 30"/>
              <a:gd name="T21" fmla="*/ 2147483646 h 27"/>
              <a:gd name="T22" fmla="*/ 2147483646 w 30"/>
              <a:gd name="T23" fmla="*/ 2147483646 h 27"/>
              <a:gd name="T24" fmla="*/ 2147483646 w 30"/>
              <a:gd name="T25" fmla="*/ 2147483646 h 27"/>
              <a:gd name="T26" fmla="*/ 2147483646 w 30"/>
              <a:gd name="T27" fmla="*/ 2147483646 h 27"/>
              <a:gd name="T28" fmla="*/ 2147483646 w 30"/>
              <a:gd name="T29" fmla="*/ 2147483646 h 27"/>
              <a:gd name="T30" fmla="*/ 2147483646 w 30"/>
              <a:gd name="T31" fmla="*/ 2147483646 h 27"/>
              <a:gd name="T32" fmla="*/ 0 w 30"/>
              <a:gd name="T33" fmla="*/ 2147483646 h 27"/>
              <a:gd name="T34" fmla="*/ 2147483646 w 30"/>
              <a:gd name="T35" fmla="*/ 2147483646 h 27"/>
              <a:gd name="T36" fmla="*/ 2147483646 w 30"/>
              <a:gd name="T37" fmla="*/ 2147483646 h 27"/>
              <a:gd name="T38" fmla="*/ 2147483646 w 30"/>
              <a:gd name="T39" fmla="*/ 2147483646 h 27"/>
              <a:gd name="T40" fmla="*/ 2147483646 w 30"/>
              <a:gd name="T41" fmla="*/ 2147483646 h 27"/>
              <a:gd name="T42" fmla="*/ 2147483646 w 30"/>
              <a:gd name="T43" fmla="*/ 2147483646 h 27"/>
              <a:gd name="T44" fmla="*/ 2147483646 w 30"/>
              <a:gd name="T45" fmla="*/ 2147483646 h 27"/>
              <a:gd name="T46" fmla="*/ 2147483646 w 30"/>
              <a:gd name="T47" fmla="*/ 2147483646 h 27"/>
              <a:gd name="T48" fmla="*/ 2147483646 w 30"/>
              <a:gd name="T49" fmla="*/ 2147483646 h 27"/>
              <a:gd name="T50" fmla="*/ 2147483646 w 30"/>
              <a:gd name="T51" fmla="*/ 2147483646 h 27"/>
              <a:gd name="T52" fmla="*/ 2147483646 w 30"/>
              <a:gd name="T53" fmla="*/ 2147483646 h 27"/>
              <a:gd name="T54" fmla="*/ 2147483646 w 30"/>
              <a:gd name="T55" fmla="*/ 2147483646 h 27"/>
              <a:gd name="T56" fmla="*/ 2147483646 w 30"/>
              <a:gd name="T57" fmla="*/ 2147483646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2" name="Freeform 302"/>
          <p:cNvSpPr>
            <a:spLocks/>
          </p:cNvSpPr>
          <p:nvPr userDrawn="1"/>
        </p:nvSpPr>
        <p:spPr bwMode="auto">
          <a:xfrm>
            <a:off x="6585833" y="2841015"/>
            <a:ext cx="254000" cy="107951"/>
          </a:xfrm>
          <a:custGeom>
            <a:avLst/>
            <a:gdLst>
              <a:gd name="T0" fmla="*/ 2147483646 w 24"/>
              <a:gd name="T1" fmla="*/ 2147483646 h 14"/>
              <a:gd name="T2" fmla="*/ 2147483646 w 24"/>
              <a:gd name="T3" fmla="*/ 2147483646 h 14"/>
              <a:gd name="T4" fmla="*/ 2147483646 w 24"/>
              <a:gd name="T5" fmla="*/ 2147483646 h 14"/>
              <a:gd name="T6" fmla="*/ 2147483646 w 24"/>
              <a:gd name="T7" fmla="*/ 2147483646 h 14"/>
              <a:gd name="T8" fmla="*/ 2147483646 w 24"/>
              <a:gd name="T9" fmla="*/ 2147483646 h 14"/>
              <a:gd name="T10" fmla="*/ 2147483646 w 24"/>
              <a:gd name="T11" fmla="*/ 2147483646 h 14"/>
              <a:gd name="T12" fmla="*/ 2147483646 w 24"/>
              <a:gd name="T13" fmla="*/ 2147483646 h 14"/>
              <a:gd name="T14" fmla="*/ 2147483646 w 24"/>
              <a:gd name="T15" fmla="*/ 2147483646 h 14"/>
              <a:gd name="T16" fmla="*/ 2147483646 w 24"/>
              <a:gd name="T17" fmla="*/ 2147483646 h 14"/>
              <a:gd name="T18" fmla="*/ 2147483646 w 24"/>
              <a:gd name="T19" fmla="*/ 2147483646 h 14"/>
              <a:gd name="T20" fmla="*/ 2147483646 w 24"/>
              <a:gd name="T21" fmla="*/ 2147483646 h 14"/>
              <a:gd name="T22" fmla="*/ 2147483646 w 24"/>
              <a:gd name="T23" fmla="*/ 0 h 14"/>
              <a:gd name="T24" fmla="*/ 2147483646 w 24"/>
              <a:gd name="T25" fmla="*/ 2147483646 h 14"/>
              <a:gd name="T26" fmla="*/ 2147483646 w 24"/>
              <a:gd name="T27" fmla="*/ 2147483646 h 14"/>
              <a:gd name="T28" fmla="*/ 2147483646 w 24"/>
              <a:gd name="T29" fmla="*/ 2147483646 h 14"/>
              <a:gd name="T30" fmla="*/ 2147483646 w 24"/>
              <a:gd name="T31" fmla="*/ 2147483646 h 14"/>
              <a:gd name="T32" fmla="*/ 2147483646 w 24"/>
              <a:gd name="T33" fmla="*/ 2147483646 h 14"/>
              <a:gd name="T34" fmla="*/ 2147483646 w 24"/>
              <a:gd name="T35" fmla="*/ 2147483646 h 14"/>
              <a:gd name="T36" fmla="*/ 0 w 24"/>
              <a:gd name="T37" fmla="*/ 2147483646 h 14"/>
              <a:gd name="T38" fmla="*/ 2147483646 w 24"/>
              <a:gd name="T39" fmla="*/ 2147483646 h 14"/>
              <a:gd name="T40" fmla="*/ 2147483646 w 24"/>
              <a:gd name="T41" fmla="*/ 2147483646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3" name="Freeform 303"/>
          <p:cNvSpPr>
            <a:spLocks/>
          </p:cNvSpPr>
          <p:nvPr userDrawn="1"/>
        </p:nvSpPr>
        <p:spPr bwMode="auto">
          <a:xfrm>
            <a:off x="5383568" y="4291980"/>
            <a:ext cx="251883" cy="141288"/>
          </a:xfrm>
          <a:custGeom>
            <a:avLst/>
            <a:gdLst>
              <a:gd name="T0" fmla="*/ 2147483646 w 24"/>
              <a:gd name="T1" fmla="*/ 2147483646 h 18"/>
              <a:gd name="T2" fmla="*/ 2147483646 w 24"/>
              <a:gd name="T3" fmla="*/ 2147483646 h 18"/>
              <a:gd name="T4" fmla="*/ 2147483646 w 24"/>
              <a:gd name="T5" fmla="*/ 2147483646 h 18"/>
              <a:gd name="T6" fmla="*/ 2147483646 w 24"/>
              <a:gd name="T7" fmla="*/ 2147483646 h 18"/>
              <a:gd name="T8" fmla="*/ 2147483646 w 24"/>
              <a:gd name="T9" fmla="*/ 2147483646 h 18"/>
              <a:gd name="T10" fmla="*/ 2147483646 w 24"/>
              <a:gd name="T11" fmla="*/ 2147483646 h 18"/>
              <a:gd name="T12" fmla="*/ 2147483646 w 24"/>
              <a:gd name="T13" fmla="*/ 2147483646 h 18"/>
              <a:gd name="T14" fmla="*/ 2147483646 w 24"/>
              <a:gd name="T15" fmla="*/ 2147483646 h 18"/>
              <a:gd name="T16" fmla="*/ 2147483646 w 24"/>
              <a:gd name="T17" fmla="*/ 2147483646 h 18"/>
              <a:gd name="T18" fmla="*/ 2147483646 w 24"/>
              <a:gd name="T19" fmla="*/ 2147483646 h 18"/>
              <a:gd name="T20" fmla="*/ 2147483646 w 24"/>
              <a:gd name="T21" fmla="*/ 2147483646 h 18"/>
              <a:gd name="T22" fmla="*/ 2147483646 w 24"/>
              <a:gd name="T23" fmla="*/ 2147483646 h 18"/>
              <a:gd name="T24" fmla="*/ 2147483646 w 24"/>
              <a:gd name="T25" fmla="*/ 2147483646 h 18"/>
              <a:gd name="T26" fmla="*/ 2147483646 w 24"/>
              <a:gd name="T27" fmla="*/ 2147483646 h 18"/>
              <a:gd name="T28" fmla="*/ 2147483646 w 24"/>
              <a:gd name="T29" fmla="*/ 2147483646 h 18"/>
              <a:gd name="T30" fmla="*/ 2147483646 w 24"/>
              <a:gd name="T31" fmla="*/ 2147483646 h 18"/>
              <a:gd name="T32" fmla="*/ 2147483646 w 24"/>
              <a:gd name="T33" fmla="*/ 0 h 18"/>
              <a:gd name="T34" fmla="*/ 2147483646 w 24"/>
              <a:gd name="T35" fmla="*/ 0 h 18"/>
              <a:gd name="T36" fmla="*/ 2147483646 w 24"/>
              <a:gd name="T37" fmla="*/ 2147483646 h 18"/>
              <a:gd name="T38" fmla="*/ 2147483646 w 24"/>
              <a:gd name="T39" fmla="*/ 2147483646 h 18"/>
              <a:gd name="T40" fmla="*/ 2147483646 w 24"/>
              <a:gd name="T41" fmla="*/ 2147483646 h 18"/>
              <a:gd name="T42" fmla="*/ 0 w 24"/>
              <a:gd name="T43" fmla="*/ 2147483646 h 18"/>
              <a:gd name="T44" fmla="*/ 2147483646 w 24"/>
              <a:gd name="T45" fmla="*/ 2147483646 h 18"/>
              <a:gd name="T46" fmla="*/ 2147483646 w 24"/>
              <a:gd name="T47" fmla="*/ 2147483646 h 18"/>
              <a:gd name="T48" fmla="*/ 2147483646 w 24"/>
              <a:gd name="T49" fmla="*/ 2147483646 h 18"/>
              <a:gd name="T50" fmla="*/ 2147483646 w 24"/>
              <a:gd name="T51" fmla="*/ 2147483646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4" name="Freeform 304"/>
          <p:cNvSpPr>
            <a:spLocks/>
          </p:cNvSpPr>
          <p:nvPr userDrawn="1"/>
        </p:nvSpPr>
        <p:spPr bwMode="auto">
          <a:xfrm>
            <a:off x="5322184" y="4190384"/>
            <a:ext cx="196851" cy="111125"/>
          </a:xfrm>
          <a:custGeom>
            <a:avLst/>
            <a:gdLst>
              <a:gd name="T0" fmla="*/ 2147483646 w 114"/>
              <a:gd name="T1" fmla="*/ 2147483646 h 85"/>
              <a:gd name="T2" fmla="*/ 2147483646 w 114"/>
              <a:gd name="T3" fmla="*/ 2147483646 h 85"/>
              <a:gd name="T4" fmla="*/ 2147483646 w 114"/>
              <a:gd name="T5" fmla="*/ 2147483646 h 85"/>
              <a:gd name="T6" fmla="*/ 2147483646 w 114"/>
              <a:gd name="T7" fmla="*/ 2147483646 h 85"/>
              <a:gd name="T8" fmla="*/ 2147483646 w 114"/>
              <a:gd name="T9" fmla="*/ 2147483646 h 85"/>
              <a:gd name="T10" fmla="*/ 2147483646 w 114"/>
              <a:gd name="T11" fmla="*/ 2147483646 h 85"/>
              <a:gd name="T12" fmla="*/ 2147483646 w 114"/>
              <a:gd name="T13" fmla="*/ 2147483646 h 85"/>
              <a:gd name="T14" fmla="*/ 2147483646 w 114"/>
              <a:gd name="T15" fmla="*/ 2147483646 h 85"/>
              <a:gd name="T16" fmla="*/ 2147483646 w 114"/>
              <a:gd name="T17" fmla="*/ 2147483646 h 85"/>
              <a:gd name="T18" fmla="*/ 2147483646 w 114"/>
              <a:gd name="T19" fmla="*/ 2147483646 h 85"/>
              <a:gd name="T20" fmla="*/ 2147483646 w 114"/>
              <a:gd name="T21" fmla="*/ 2147483646 h 85"/>
              <a:gd name="T22" fmla="*/ 2147483646 w 114"/>
              <a:gd name="T23" fmla="*/ 0 h 85"/>
              <a:gd name="T24" fmla="*/ 2147483646 w 114"/>
              <a:gd name="T25" fmla="*/ 2147483646 h 85"/>
              <a:gd name="T26" fmla="*/ 2147483646 w 114"/>
              <a:gd name="T27" fmla="*/ 2147483646 h 85"/>
              <a:gd name="T28" fmla="*/ 0 w 114"/>
              <a:gd name="T29" fmla="*/ 2147483646 h 85"/>
              <a:gd name="T30" fmla="*/ 2147483646 w 114"/>
              <a:gd name="T31" fmla="*/ 2147483646 h 85"/>
              <a:gd name="T32" fmla="*/ 2147483646 w 114"/>
              <a:gd name="T33" fmla="*/ 2147483646 h 85"/>
              <a:gd name="T34" fmla="*/ 2147483646 w 114"/>
              <a:gd name="T35" fmla="*/ 2147483646 h 85"/>
              <a:gd name="T36" fmla="*/ 2147483646 w 114"/>
              <a:gd name="T37" fmla="*/ 2147483646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5" name="Freeform 305"/>
          <p:cNvSpPr>
            <a:spLocks/>
          </p:cNvSpPr>
          <p:nvPr userDrawn="1"/>
        </p:nvSpPr>
        <p:spPr bwMode="auto">
          <a:xfrm>
            <a:off x="5332768" y="3918930"/>
            <a:ext cx="397933" cy="319087"/>
          </a:xfrm>
          <a:custGeom>
            <a:avLst/>
            <a:gdLst>
              <a:gd name="T0" fmla="*/ 2147483646 w 38"/>
              <a:gd name="T1" fmla="*/ 2147483646 h 41"/>
              <a:gd name="T2" fmla="*/ 2147483646 w 38"/>
              <a:gd name="T3" fmla="*/ 2147483646 h 41"/>
              <a:gd name="T4" fmla="*/ 2147483646 w 38"/>
              <a:gd name="T5" fmla="*/ 2147483646 h 41"/>
              <a:gd name="T6" fmla="*/ 2147483646 w 38"/>
              <a:gd name="T7" fmla="*/ 2147483646 h 41"/>
              <a:gd name="T8" fmla="*/ 2147483646 w 38"/>
              <a:gd name="T9" fmla="*/ 2147483646 h 41"/>
              <a:gd name="T10" fmla="*/ 2147483646 w 38"/>
              <a:gd name="T11" fmla="*/ 2147483646 h 41"/>
              <a:gd name="T12" fmla="*/ 2147483646 w 38"/>
              <a:gd name="T13" fmla="*/ 2147483646 h 41"/>
              <a:gd name="T14" fmla="*/ 2147483646 w 38"/>
              <a:gd name="T15" fmla="*/ 2147483646 h 41"/>
              <a:gd name="T16" fmla="*/ 2147483646 w 38"/>
              <a:gd name="T17" fmla="*/ 2147483646 h 41"/>
              <a:gd name="T18" fmla="*/ 2147483646 w 38"/>
              <a:gd name="T19" fmla="*/ 2147483646 h 41"/>
              <a:gd name="T20" fmla="*/ 2147483646 w 38"/>
              <a:gd name="T21" fmla="*/ 2147483646 h 41"/>
              <a:gd name="T22" fmla="*/ 2147483646 w 38"/>
              <a:gd name="T23" fmla="*/ 2147483646 h 41"/>
              <a:gd name="T24" fmla="*/ 2147483646 w 38"/>
              <a:gd name="T25" fmla="*/ 2147483646 h 41"/>
              <a:gd name="T26" fmla="*/ 2147483646 w 38"/>
              <a:gd name="T27" fmla="*/ 0 h 41"/>
              <a:gd name="T28" fmla="*/ 2147483646 w 38"/>
              <a:gd name="T29" fmla="*/ 2147483646 h 41"/>
              <a:gd name="T30" fmla="*/ 2147483646 w 38"/>
              <a:gd name="T31" fmla="*/ 2147483646 h 41"/>
              <a:gd name="T32" fmla="*/ 2147483646 w 38"/>
              <a:gd name="T33" fmla="*/ 2147483646 h 41"/>
              <a:gd name="T34" fmla="*/ 2147483646 w 38"/>
              <a:gd name="T35" fmla="*/ 2147483646 h 41"/>
              <a:gd name="T36" fmla="*/ 2147483646 w 38"/>
              <a:gd name="T37" fmla="*/ 2147483646 h 41"/>
              <a:gd name="T38" fmla="*/ 2147483646 w 38"/>
              <a:gd name="T39" fmla="*/ 2147483646 h 41"/>
              <a:gd name="T40" fmla="*/ 0 w 38"/>
              <a:gd name="T41" fmla="*/ 2147483646 h 41"/>
              <a:gd name="T42" fmla="*/ 2147483646 w 38"/>
              <a:gd name="T43" fmla="*/ 2147483646 h 41"/>
              <a:gd name="T44" fmla="*/ 2147483646 w 38"/>
              <a:gd name="T45" fmla="*/ 2147483646 h 41"/>
              <a:gd name="T46" fmla="*/ 2147483646 w 38"/>
              <a:gd name="T47" fmla="*/ 2147483646 h 41"/>
              <a:gd name="T48" fmla="*/ 2147483646 w 38"/>
              <a:gd name="T49" fmla="*/ 2147483646 h 41"/>
              <a:gd name="T50" fmla="*/ 2147483646 w 38"/>
              <a:gd name="T51" fmla="*/ 2147483646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6" name="Freeform 306"/>
          <p:cNvSpPr>
            <a:spLocks/>
          </p:cNvSpPr>
          <p:nvPr userDrawn="1"/>
        </p:nvSpPr>
        <p:spPr bwMode="auto">
          <a:xfrm>
            <a:off x="6702267" y="3785570"/>
            <a:ext cx="376767" cy="273051"/>
          </a:xfrm>
          <a:custGeom>
            <a:avLst/>
            <a:gdLst>
              <a:gd name="T0" fmla="*/ 0 w 36"/>
              <a:gd name="T1" fmla="*/ 2147483646 h 35"/>
              <a:gd name="T2" fmla="*/ 2147483646 w 36"/>
              <a:gd name="T3" fmla="*/ 2147483646 h 35"/>
              <a:gd name="T4" fmla="*/ 2147483646 w 36"/>
              <a:gd name="T5" fmla="*/ 2147483646 h 35"/>
              <a:gd name="T6" fmla="*/ 2147483646 w 36"/>
              <a:gd name="T7" fmla="*/ 2147483646 h 35"/>
              <a:gd name="T8" fmla="*/ 2147483646 w 36"/>
              <a:gd name="T9" fmla="*/ 2147483646 h 35"/>
              <a:gd name="T10" fmla="*/ 2147483646 w 36"/>
              <a:gd name="T11" fmla="*/ 2147483646 h 35"/>
              <a:gd name="T12" fmla="*/ 2147483646 w 36"/>
              <a:gd name="T13" fmla="*/ 2147483646 h 35"/>
              <a:gd name="T14" fmla="*/ 2147483646 w 36"/>
              <a:gd name="T15" fmla="*/ 2147483646 h 35"/>
              <a:gd name="T16" fmla="*/ 2147483646 w 36"/>
              <a:gd name="T17" fmla="*/ 2147483646 h 35"/>
              <a:gd name="T18" fmla="*/ 2147483646 w 36"/>
              <a:gd name="T19" fmla="*/ 2147483646 h 35"/>
              <a:gd name="T20" fmla="*/ 2147483646 w 36"/>
              <a:gd name="T21" fmla="*/ 2147483646 h 35"/>
              <a:gd name="T22" fmla="*/ 2147483646 w 36"/>
              <a:gd name="T23" fmla="*/ 2147483646 h 35"/>
              <a:gd name="T24" fmla="*/ 2147483646 w 36"/>
              <a:gd name="T25" fmla="*/ 2147483646 h 35"/>
              <a:gd name="T26" fmla="*/ 2147483646 w 36"/>
              <a:gd name="T27" fmla="*/ 2147483646 h 35"/>
              <a:gd name="T28" fmla="*/ 2147483646 w 36"/>
              <a:gd name="T29" fmla="*/ 2147483646 h 35"/>
              <a:gd name="T30" fmla="*/ 2147483646 w 36"/>
              <a:gd name="T31" fmla="*/ 2147483646 h 35"/>
              <a:gd name="T32" fmla="*/ 2147483646 w 36"/>
              <a:gd name="T33" fmla="*/ 2147483646 h 35"/>
              <a:gd name="T34" fmla="*/ 2147483646 w 36"/>
              <a:gd name="T35" fmla="*/ 2147483646 h 35"/>
              <a:gd name="T36" fmla="*/ 2147483646 w 36"/>
              <a:gd name="T37" fmla="*/ 2147483646 h 35"/>
              <a:gd name="T38" fmla="*/ 2147483646 w 36"/>
              <a:gd name="T39" fmla="*/ 2147483646 h 35"/>
              <a:gd name="T40" fmla="*/ 2147483646 w 36"/>
              <a:gd name="T41" fmla="*/ 0 h 35"/>
              <a:gd name="T42" fmla="*/ 2147483646 w 36"/>
              <a:gd name="T43" fmla="*/ 0 h 35"/>
              <a:gd name="T44" fmla="*/ 2147483646 w 36"/>
              <a:gd name="T45" fmla="*/ 2147483646 h 35"/>
              <a:gd name="T46" fmla="*/ 0 w 36"/>
              <a:gd name="T47" fmla="*/ 2147483646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7" name="Freeform 307"/>
          <p:cNvSpPr>
            <a:spLocks/>
          </p:cNvSpPr>
          <p:nvPr userDrawn="1"/>
        </p:nvSpPr>
        <p:spPr bwMode="auto">
          <a:xfrm>
            <a:off x="6187918" y="3737953"/>
            <a:ext cx="546100" cy="388937"/>
          </a:xfrm>
          <a:custGeom>
            <a:avLst/>
            <a:gdLst>
              <a:gd name="T0" fmla="*/ 2147483646 w 52"/>
              <a:gd name="T1" fmla="*/ 2147483646 h 50"/>
              <a:gd name="T2" fmla="*/ 2147483646 w 52"/>
              <a:gd name="T3" fmla="*/ 2147483646 h 50"/>
              <a:gd name="T4" fmla="*/ 2147483646 w 52"/>
              <a:gd name="T5" fmla="*/ 2147483646 h 50"/>
              <a:gd name="T6" fmla="*/ 0 w 52"/>
              <a:gd name="T7" fmla="*/ 2147483646 h 50"/>
              <a:gd name="T8" fmla="*/ 0 w 52"/>
              <a:gd name="T9" fmla="*/ 2147483646 h 50"/>
              <a:gd name="T10" fmla="*/ 2147483646 w 52"/>
              <a:gd name="T11" fmla="*/ 2147483646 h 50"/>
              <a:gd name="T12" fmla="*/ 2147483646 w 52"/>
              <a:gd name="T13" fmla="*/ 2147483646 h 50"/>
              <a:gd name="T14" fmla="*/ 2147483646 w 52"/>
              <a:gd name="T15" fmla="*/ 2147483646 h 50"/>
              <a:gd name="T16" fmla="*/ 2147483646 w 52"/>
              <a:gd name="T17" fmla="*/ 2147483646 h 50"/>
              <a:gd name="T18" fmla="*/ 2147483646 w 52"/>
              <a:gd name="T19" fmla="*/ 2147483646 h 50"/>
              <a:gd name="T20" fmla="*/ 2147483646 w 52"/>
              <a:gd name="T21" fmla="*/ 2147483646 h 50"/>
              <a:gd name="T22" fmla="*/ 2147483646 w 52"/>
              <a:gd name="T23" fmla="*/ 2147483646 h 50"/>
              <a:gd name="T24" fmla="*/ 2147483646 w 52"/>
              <a:gd name="T25" fmla="*/ 2147483646 h 50"/>
              <a:gd name="T26" fmla="*/ 2147483646 w 52"/>
              <a:gd name="T27" fmla="*/ 2147483646 h 50"/>
              <a:gd name="T28" fmla="*/ 2147483646 w 52"/>
              <a:gd name="T29" fmla="*/ 2147483646 h 50"/>
              <a:gd name="T30" fmla="*/ 2147483646 w 52"/>
              <a:gd name="T31" fmla="*/ 2147483646 h 50"/>
              <a:gd name="T32" fmla="*/ 2147483646 w 52"/>
              <a:gd name="T33" fmla="*/ 2147483646 h 50"/>
              <a:gd name="T34" fmla="*/ 2147483646 w 52"/>
              <a:gd name="T35" fmla="*/ 2147483646 h 50"/>
              <a:gd name="T36" fmla="*/ 2147483646 w 52"/>
              <a:gd name="T37" fmla="*/ 2147483646 h 50"/>
              <a:gd name="T38" fmla="*/ 2147483646 w 52"/>
              <a:gd name="T39" fmla="*/ 2147483646 h 50"/>
              <a:gd name="T40" fmla="*/ 2147483646 w 52"/>
              <a:gd name="T41" fmla="*/ 2147483646 h 50"/>
              <a:gd name="T42" fmla="*/ 2147483646 w 52"/>
              <a:gd name="T43" fmla="*/ 2147483646 h 50"/>
              <a:gd name="T44" fmla="*/ 2147483646 w 52"/>
              <a:gd name="T45" fmla="*/ 2147483646 h 50"/>
              <a:gd name="T46" fmla="*/ 2147483646 w 52"/>
              <a:gd name="T47" fmla="*/ 2147483646 h 50"/>
              <a:gd name="T48" fmla="*/ 2147483646 w 52"/>
              <a:gd name="T49" fmla="*/ 2147483646 h 50"/>
              <a:gd name="T50" fmla="*/ 2147483646 w 52"/>
              <a:gd name="T51" fmla="*/ 2147483646 h 50"/>
              <a:gd name="T52" fmla="*/ 2147483646 w 52"/>
              <a:gd name="T53" fmla="*/ 2147483646 h 50"/>
              <a:gd name="T54" fmla="*/ 2147483646 w 52"/>
              <a:gd name="T55" fmla="*/ 2147483646 h 50"/>
              <a:gd name="T56" fmla="*/ 2147483646 w 52"/>
              <a:gd name="T57" fmla="*/ 2147483646 h 50"/>
              <a:gd name="T58" fmla="*/ 2147483646 w 52"/>
              <a:gd name="T59" fmla="*/ 2147483646 h 50"/>
              <a:gd name="T60" fmla="*/ 2147483646 w 52"/>
              <a:gd name="T61" fmla="*/ 2147483646 h 50"/>
              <a:gd name="T62" fmla="*/ 2147483646 w 52"/>
              <a:gd name="T63" fmla="*/ 2147483646 h 50"/>
              <a:gd name="T64" fmla="*/ 2147483646 w 52"/>
              <a:gd name="T65" fmla="*/ 2147483646 h 50"/>
              <a:gd name="T66" fmla="*/ 2147483646 w 52"/>
              <a:gd name="T67" fmla="*/ 0 h 50"/>
              <a:gd name="T68" fmla="*/ 2147483646 w 52"/>
              <a:gd name="T69" fmla="*/ 2147483646 h 50"/>
              <a:gd name="T70" fmla="*/ 2147483646 w 52"/>
              <a:gd name="T71" fmla="*/ 2147483646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8" name="Freeform 308"/>
          <p:cNvSpPr>
            <a:spLocks/>
          </p:cNvSpPr>
          <p:nvPr userDrawn="1"/>
        </p:nvSpPr>
        <p:spPr bwMode="auto">
          <a:xfrm>
            <a:off x="6134983" y="3622056"/>
            <a:ext cx="137584" cy="193675"/>
          </a:xfrm>
          <a:custGeom>
            <a:avLst/>
            <a:gdLst>
              <a:gd name="T0" fmla="*/ 2147483646 w 78"/>
              <a:gd name="T1" fmla="*/ 2147483646 h 150"/>
              <a:gd name="T2" fmla="*/ 2147483646 w 78"/>
              <a:gd name="T3" fmla="*/ 2147483646 h 150"/>
              <a:gd name="T4" fmla="*/ 2147483646 w 78"/>
              <a:gd name="T5" fmla="*/ 2147483646 h 150"/>
              <a:gd name="T6" fmla="*/ 0 w 78"/>
              <a:gd name="T7" fmla="*/ 2147483646 h 150"/>
              <a:gd name="T8" fmla="*/ 0 w 78"/>
              <a:gd name="T9" fmla="*/ 2147483646 h 150"/>
              <a:gd name="T10" fmla="*/ 2147483646 w 78"/>
              <a:gd name="T11" fmla="*/ 2147483646 h 150"/>
              <a:gd name="T12" fmla="*/ 2147483646 w 78"/>
              <a:gd name="T13" fmla="*/ 2147483646 h 150"/>
              <a:gd name="T14" fmla="*/ 2147483646 w 78"/>
              <a:gd name="T15" fmla="*/ 2147483646 h 150"/>
              <a:gd name="T16" fmla="*/ 2147483646 w 78"/>
              <a:gd name="T17" fmla="*/ 2147483646 h 150"/>
              <a:gd name="T18" fmla="*/ 2147483646 w 78"/>
              <a:gd name="T19" fmla="*/ 2147483646 h 150"/>
              <a:gd name="T20" fmla="*/ 2147483646 w 78"/>
              <a:gd name="T21" fmla="*/ 2147483646 h 150"/>
              <a:gd name="T22" fmla="*/ 2147483646 w 78"/>
              <a:gd name="T23" fmla="*/ 2147483646 h 150"/>
              <a:gd name="T24" fmla="*/ 2147483646 w 78"/>
              <a:gd name="T25" fmla="*/ 2147483646 h 150"/>
              <a:gd name="T26" fmla="*/ 2147483646 w 78"/>
              <a:gd name="T27" fmla="*/ 2147483646 h 150"/>
              <a:gd name="T28" fmla="*/ 2147483646 w 78"/>
              <a:gd name="T29" fmla="*/ 2147483646 h 150"/>
              <a:gd name="T30" fmla="*/ 2147483646 w 78"/>
              <a:gd name="T31" fmla="*/ 2147483646 h 150"/>
              <a:gd name="T32" fmla="*/ 2147483646 w 78"/>
              <a:gd name="T33" fmla="*/ 2147483646 h 150"/>
              <a:gd name="T34" fmla="*/ 2147483646 w 78"/>
              <a:gd name="T35" fmla="*/ 2147483646 h 150"/>
              <a:gd name="T36" fmla="*/ 2147483646 w 78"/>
              <a:gd name="T37" fmla="*/ 0 h 150"/>
              <a:gd name="T38" fmla="*/ 2147483646 w 78"/>
              <a:gd name="T39" fmla="*/ 0 h 150"/>
              <a:gd name="T40" fmla="*/ 2147483646 w 78"/>
              <a:gd name="T41" fmla="*/ 2147483646 h 150"/>
              <a:gd name="T42" fmla="*/ 2147483646 w 78"/>
              <a:gd name="T43" fmla="*/ 2147483646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9" name="Freeform 309"/>
          <p:cNvSpPr>
            <a:spLocks/>
          </p:cNvSpPr>
          <p:nvPr userDrawn="1"/>
        </p:nvSpPr>
        <p:spPr bwMode="auto">
          <a:xfrm>
            <a:off x="5459767" y="3668094"/>
            <a:ext cx="395816" cy="227012"/>
          </a:xfrm>
          <a:custGeom>
            <a:avLst/>
            <a:gdLst>
              <a:gd name="T0" fmla="*/ 2147483646 w 228"/>
              <a:gd name="T1" fmla="*/ 2147483646 h 174"/>
              <a:gd name="T2" fmla="*/ 2147483646 w 228"/>
              <a:gd name="T3" fmla="*/ 2147483646 h 174"/>
              <a:gd name="T4" fmla="*/ 2147483646 w 228"/>
              <a:gd name="T5" fmla="*/ 2147483646 h 174"/>
              <a:gd name="T6" fmla="*/ 2147483646 w 228"/>
              <a:gd name="T7" fmla="*/ 2147483646 h 174"/>
              <a:gd name="T8" fmla="*/ 2147483646 w 228"/>
              <a:gd name="T9" fmla="*/ 2147483646 h 174"/>
              <a:gd name="T10" fmla="*/ 2147483646 w 228"/>
              <a:gd name="T11" fmla="*/ 2147483646 h 174"/>
              <a:gd name="T12" fmla="*/ 2147483646 w 228"/>
              <a:gd name="T13" fmla="*/ 2147483646 h 174"/>
              <a:gd name="T14" fmla="*/ 2147483646 w 228"/>
              <a:gd name="T15" fmla="*/ 2147483646 h 174"/>
              <a:gd name="T16" fmla="*/ 2147483646 w 228"/>
              <a:gd name="T17" fmla="*/ 2147483646 h 174"/>
              <a:gd name="T18" fmla="*/ 2147483646 w 228"/>
              <a:gd name="T19" fmla="*/ 2147483646 h 174"/>
              <a:gd name="T20" fmla="*/ 2147483646 w 228"/>
              <a:gd name="T21" fmla="*/ 2147483646 h 174"/>
              <a:gd name="T22" fmla="*/ 2147483646 w 228"/>
              <a:gd name="T23" fmla="*/ 2147483646 h 174"/>
              <a:gd name="T24" fmla="*/ 2147483646 w 228"/>
              <a:gd name="T25" fmla="*/ 2147483646 h 174"/>
              <a:gd name="T26" fmla="*/ 2147483646 w 228"/>
              <a:gd name="T27" fmla="*/ 0 h 174"/>
              <a:gd name="T28" fmla="*/ 2147483646 w 228"/>
              <a:gd name="T29" fmla="*/ 2147483646 h 174"/>
              <a:gd name="T30" fmla="*/ 2147483646 w 228"/>
              <a:gd name="T31" fmla="*/ 2147483646 h 174"/>
              <a:gd name="T32" fmla="*/ 2147483646 w 228"/>
              <a:gd name="T33" fmla="*/ 2147483646 h 174"/>
              <a:gd name="T34" fmla="*/ 2147483646 w 228"/>
              <a:gd name="T35" fmla="*/ 2147483646 h 174"/>
              <a:gd name="T36" fmla="*/ 2147483646 w 228"/>
              <a:gd name="T37" fmla="*/ 2147483646 h 174"/>
              <a:gd name="T38" fmla="*/ 0 w 228"/>
              <a:gd name="T39" fmla="*/ 2147483646 h 174"/>
              <a:gd name="T40" fmla="*/ 2147483646 w 228"/>
              <a:gd name="T41" fmla="*/ 2147483646 h 174"/>
              <a:gd name="T42" fmla="*/ 2147483646 w 228"/>
              <a:gd name="T43" fmla="*/ 2147483646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0" name="Freeform 310"/>
          <p:cNvSpPr>
            <a:spLocks/>
          </p:cNvSpPr>
          <p:nvPr userDrawn="1"/>
        </p:nvSpPr>
        <p:spPr bwMode="auto">
          <a:xfrm>
            <a:off x="5341249" y="3895105"/>
            <a:ext cx="273049" cy="177800"/>
          </a:xfrm>
          <a:custGeom>
            <a:avLst/>
            <a:gdLst>
              <a:gd name="T0" fmla="*/ 2147483646 w 26"/>
              <a:gd name="T1" fmla="*/ 2147483646 h 23"/>
              <a:gd name="T2" fmla="*/ 2147483646 w 26"/>
              <a:gd name="T3" fmla="*/ 2147483646 h 23"/>
              <a:gd name="T4" fmla="*/ 2147483646 w 26"/>
              <a:gd name="T5" fmla="*/ 2147483646 h 23"/>
              <a:gd name="T6" fmla="*/ 2147483646 w 26"/>
              <a:gd name="T7" fmla="*/ 2147483646 h 23"/>
              <a:gd name="T8" fmla="*/ 2147483646 w 26"/>
              <a:gd name="T9" fmla="*/ 2147483646 h 23"/>
              <a:gd name="T10" fmla="*/ 2147483646 w 26"/>
              <a:gd name="T11" fmla="*/ 2147483646 h 23"/>
              <a:gd name="T12" fmla="*/ 2147483646 w 26"/>
              <a:gd name="T13" fmla="*/ 0 h 23"/>
              <a:gd name="T14" fmla="*/ 2147483646 w 26"/>
              <a:gd name="T15" fmla="*/ 0 h 23"/>
              <a:gd name="T16" fmla="*/ 2147483646 w 26"/>
              <a:gd name="T17" fmla="*/ 2147483646 h 23"/>
              <a:gd name="T18" fmla="*/ 2147483646 w 26"/>
              <a:gd name="T19" fmla="*/ 2147483646 h 23"/>
              <a:gd name="T20" fmla="*/ 0 w 26"/>
              <a:gd name="T21" fmla="*/ 2147483646 h 23"/>
              <a:gd name="T22" fmla="*/ 2147483646 w 26"/>
              <a:gd name="T23" fmla="*/ 2147483646 h 23"/>
              <a:gd name="T24" fmla="*/ 2147483646 w 26"/>
              <a:gd name="T25" fmla="*/ 2147483646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1" name="Freeform 311"/>
          <p:cNvSpPr>
            <a:spLocks/>
          </p:cNvSpPr>
          <p:nvPr userDrawn="1"/>
        </p:nvSpPr>
        <p:spPr bwMode="auto">
          <a:xfrm>
            <a:off x="5353935" y="4291990"/>
            <a:ext cx="82549" cy="47625"/>
          </a:xfrm>
          <a:custGeom>
            <a:avLst/>
            <a:gdLst>
              <a:gd name="T0" fmla="*/ 2147483646 w 48"/>
              <a:gd name="T1" fmla="*/ 2147483646 h 36"/>
              <a:gd name="T2" fmla="*/ 2147483646 w 48"/>
              <a:gd name="T3" fmla="*/ 2147483646 h 36"/>
              <a:gd name="T4" fmla="*/ 2147483646 w 48"/>
              <a:gd name="T5" fmla="*/ 0 h 36"/>
              <a:gd name="T6" fmla="*/ 2147483646 w 48"/>
              <a:gd name="T7" fmla="*/ 0 h 36"/>
              <a:gd name="T8" fmla="*/ 2147483646 w 48"/>
              <a:gd name="T9" fmla="*/ 2147483646 h 36"/>
              <a:gd name="T10" fmla="*/ 0 w 48"/>
              <a:gd name="T11" fmla="*/ 2147483646 h 36"/>
              <a:gd name="T12" fmla="*/ 2147483646 w 48"/>
              <a:gd name="T13" fmla="*/ 2147483646 h 36"/>
              <a:gd name="T14" fmla="*/ 2147483646 w 48"/>
              <a:gd name="T15" fmla="*/ 2147483646 h 36"/>
              <a:gd name="T16" fmla="*/ 2147483646 w 48"/>
              <a:gd name="T17" fmla="*/ 2147483646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2" name="Freeform 312"/>
          <p:cNvSpPr>
            <a:spLocks/>
          </p:cNvSpPr>
          <p:nvPr userDrawn="1"/>
        </p:nvSpPr>
        <p:spPr bwMode="auto">
          <a:xfrm>
            <a:off x="6619701" y="4020525"/>
            <a:ext cx="541867" cy="498475"/>
          </a:xfrm>
          <a:custGeom>
            <a:avLst/>
            <a:gdLst>
              <a:gd name="T0" fmla="*/ 2147483646 w 52"/>
              <a:gd name="T1" fmla="*/ 2147483646 h 64"/>
              <a:gd name="T2" fmla="*/ 2147483646 w 52"/>
              <a:gd name="T3" fmla="*/ 2147483646 h 64"/>
              <a:gd name="T4" fmla="*/ 2147483646 w 52"/>
              <a:gd name="T5" fmla="*/ 2147483646 h 64"/>
              <a:gd name="T6" fmla="*/ 2147483646 w 52"/>
              <a:gd name="T7" fmla="*/ 2147483646 h 64"/>
              <a:gd name="T8" fmla="*/ 2147483646 w 52"/>
              <a:gd name="T9" fmla="*/ 2147483646 h 64"/>
              <a:gd name="T10" fmla="*/ 2147483646 w 52"/>
              <a:gd name="T11" fmla="*/ 2147483646 h 64"/>
              <a:gd name="T12" fmla="*/ 2147483646 w 52"/>
              <a:gd name="T13" fmla="*/ 2147483646 h 64"/>
              <a:gd name="T14" fmla="*/ 2147483646 w 52"/>
              <a:gd name="T15" fmla="*/ 2147483646 h 64"/>
              <a:gd name="T16" fmla="*/ 2147483646 w 52"/>
              <a:gd name="T17" fmla="*/ 2147483646 h 64"/>
              <a:gd name="T18" fmla="*/ 0 w 52"/>
              <a:gd name="T19" fmla="*/ 2147483646 h 64"/>
              <a:gd name="T20" fmla="*/ 2147483646 w 52"/>
              <a:gd name="T21" fmla="*/ 2147483646 h 64"/>
              <a:gd name="T22" fmla="*/ 2147483646 w 52"/>
              <a:gd name="T23" fmla="*/ 2147483646 h 64"/>
              <a:gd name="T24" fmla="*/ 2147483646 w 52"/>
              <a:gd name="T25" fmla="*/ 2147483646 h 64"/>
              <a:gd name="T26" fmla="*/ 2147483646 w 52"/>
              <a:gd name="T27" fmla="*/ 2147483646 h 64"/>
              <a:gd name="T28" fmla="*/ 2147483646 w 52"/>
              <a:gd name="T29" fmla="*/ 2147483646 h 64"/>
              <a:gd name="T30" fmla="*/ 2147483646 w 52"/>
              <a:gd name="T31" fmla="*/ 2147483646 h 64"/>
              <a:gd name="T32" fmla="*/ 2147483646 w 52"/>
              <a:gd name="T33" fmla="*/ 2147483646 h 64"/>
              <a:gd name="T34" fmla="*/ 2147483646 w 52"/>
              <a:gd name="T35" fmla="*/ 2147483646 h 64"/>
              <a:gd name="T36" fmla="*/ 2147483646 w 52"/>
              <a:gd name="T37" fmla="*/ 2147483646 h 64"/>
              <a:gd name="T38" fmla="*/ 2147483646 w 52"/>
              <a:gd name="T39" fmla="*/ 2147483646 h 64"/>
              <a:gd name="T40" fmla="*/ 2147483646 w 52"/>
              <a:gd name="T41" fmla="*/ 2147483646 h 64"/>
              <a:gd name="T42" fmla="*/ 2147483646 w 52"/>
              <a:gd name="T43" fmla="*/ 2147483646 h 64"/>
              <a:gd name="T44" fmla="*/ 2147483646 w 52"/>
              <a:gd name="T45" fmla="*/ 2147483646 h 64"/>
              <a:gd name="T46" fmla="*/ 2147483646 w 52"/>
              <a:gd name="T47" fmla="*/ 2147483646 h 64"/>
              <a:gd name="T48" fmla="*/ 2147483646 w 52"/>
              <a:gd name="T49" fmla="*/ 2147483646 h 64"/>
              <a:gd name="T50" fmla="*/ 2147483646 w 52"/>
              <a:gd name="T51" fmla="*/ 2147483646 h 64"/>
              <a:gd name="T52" fmla="*/ 2147483646 w 52"/>
              <a:gd name="T53" fmla="*/ 2147483646 h 64"/>
              <a:gd name="T54" fmla="*/ 2147483646 w 52"/>
              <a:gd name="T55" fmla="*/ 2147483646 h 64"/>
              <a:gd name="T56" fmla="*/ 2147483646 w 52"/>
              <a:gd name="T57" fmla="*/ 2147483646 h 64"/>
              <a:gd name="T58" fmla="*/ 2147483646 w 52"/>
              <a:gd name="T59" fmla="*/ 2147483646 h 64"/>
              <a:gd name="T60" fmla="*/ 2147483646 w 52"/>
              <a:gd name="T61" fmla="*/ 2147483646 h 64"/>
              <a:gd name="T62" fmla="*/ 2147483646 w 52"/>
              <a:gd name="T63" fmla="*/ 2147483646 h 64"/>
              <a:gd name="T64" fmla="*/ 2147483646 w 52"/>
              <a:gd name="T65" fmla="*/ 2147483646 h 64"/>
              <a:gd name="T66" fmla="*/ 2147483646 w 52"/>
              <a:gd name="T67" fmla="*/ 2147483646 h 64"/>
              <a:gd name="T68" fmla="*/ 2147483646 w 52"/>
              <a:gd name="T69" fmla="*/ 2147483646 h 64"/>
              <a:gd name="T70" fmla="*/ 2147483646 w 52"/>
              <a:gd name="T71" fmla="*/ 0 h 64"/>
              <a:gd name="T72" fmla="*/ 2147483646 w 52"/>
              <a:gd name="T73" fmla="*/ 2147483646 h 64"/>
              <a:gd name="T74" fmla="*/ 2147483646 w 52"/>
              <a:gd name="T75" fmla="*/ 2147483646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3" name="Freeform 313"/>
          <p:cNvSpPr>
            <a:spLocks/>
          </p:cNvSpPr>
          <p:nvPr userDrawn="1"/>
        </p:nvSpPr>
        <p:spPr bwMode="auto">
          <a:xfrm>
            <a:off x="5614301" y="4347548"/>
            <a:ext cx="198967" cy="147637"/>
          </a:xfrm>
          <a:custGeom>
            <a:avLst/>
            <a:gdLst>
              <a:gd name="T0" fmla="*/ 2147483646 w 19"/>
              <a:gd name="T1" fmla="*/ 2147483646 h 19"/>
              <a:gd name="T2" fmla="*/ 2147483646 w 19"/>
              <a:gd name="T3" fmla="*/ 2147483646 h 19"/>
              <a:gd name="T4" fmla="*/ 2147483646 w 19"/>
              <a:gd name="T5" fmla="*/ 2147483646 h 19"/>
              <a:gd name="T6" fmla="*/ 2147483646 w 19"/>
              <a:gd name="T7" fmla="*/ 2147483646 h 19"/>
              <a:gd name="T8" fmla="*/ 2147483646 w 19"/>
              <a:gd name="T9" fmla="*/ 2147483646 h 19"/>
              <a:gd name="T10" fmla="*/ 2147483646 w 19"/>
              <a:gd name="T11" fmla="*/ 2147483646 h 19"/>
              <a:gd name="T12" fmla="*/ 2147483646 w 19"/>
              <a:gd name="T13" fmla="*/ 0 h 19"/>
              <a:gd name="T14" fmla="*/ 2147483646 w 19"/>
              <a:gd name="T15" fmla="*/ 0 h 19"/>
              <a:gd name="T16" fmla="*/ 2147483646 w 19"/>
              <a:gd name="T17" fmla="*/ 0 h 19"/>
              <a:gd name="T18" fmla="*/ 2147483646 w 19"/>
              <a:gd name="T19" fmla="*/ 2147483646 h 19"/>
              <a:gd name="T20" fmla="*/ 2147483646 w 19"/>
              <a:gd name="T21" fmla="*/ 2147483646 h 19"/>
              <a:gd name="T22" fmla="*/ 2147483646 w 19"/>
              <a:gd name="T23" fmla="*/ 2147483646 h 19"/>
              <a:gd name="T24" fmla="*/ 2147483646 w 19"/>
              <a:gd name="T25" fmla="*/ 2147483646 h 19"/>
              <a:gd name="T26" fmla="*/ 0 w 19"/>
              <a:gd name="T27" fmla="*/ 2147483646 h 19"/>
              <a:gd name="T28" fmla="*/ 2147483646 w 19"/>
              <a:gd name="T29" fmla="*/ 2147483646 h 19"/>
              <a:gd name="T30" fmla="*/ 2147483646 w 19"/>
              <a:gd name="T31" fmla="*/ 2147483646 h 19"/>
              <a:gd name="T32" fmla="*/ 2147483646 w 19"/>
              <a:gd name="T33" fmla="*/ 2147483646 h 19"/>
              <a:gd name="T34" fmla="*/ 2147483646 w 19"/>
              <a:gd name="T35" fmla="*/ 2147483646 h 19"/>
              <a:gd name="T36" fmla="*/ 2147483646 w 19"/>
              <a:gd name="T37" fmla="*/ 2147483646 h 19"/>
              <a:gd name="T38" fmla="*/ 2147483646 w 19"/>
              <a:gd name="T39" fmla="*/ 2147483646 h 19"/>
              <a:gd name="T40" fmla="*/ 2147483646 w 19"/>
              <a:gd name="T41" fmla="*/ 2147483646 h 19"/>
              <a:gd name="T42" fmla="*/ 2147483646 w 19"/>
              <a:gd name="T43" fmla="*/ 2147483646 h 19"/>
              <a:gd name="T44" fmla="*/ 2147483646 w 19"/>
              <a:gd name="T45" fmla="*/ 2147483646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4" name="Freeform 314"/>
          <p:cNvSpPr>
            <a:spLocks/>
          </p:cNvSpPr>
          <p:nvPr userDrawn="1"/>
        </p:nvSpPr>
        <p:spPr bwMode="auto">
          <a:xfrm>
            <a:off x="5512689" y="4403109"/>
            <a:ext cx="141817" cy="92075"/>
          </a:xfrm>
          <a:custGeom>
            <a:avLst/>
            <a:gdLst>
              <a:gd name="T0" fmla="*/ 2147483646 w 14"/>
              <a:gd name="T1" fmla="*/ 2147483646 h 12"/>
              <a:gd name="T2" fmla="*/ 2147483646 w 14"/>
              <a:gd name="T3" fmla="*/ 2147483646 h 12"/>
              <a:gd name="T4" fmla="*/ 2147483646 w 14"/>
              <a:gd name="T5" fmla="*/ 2147483646 h 12"/>
              <a:gd name="T6" fmla="*/ 2147483646 w 14"/>
              <a:gd name="T7" fmla="*/ 2147483646 h 12"/>
              <a:gd name="T8" fmla="*/ 2147483646 w 14"/>
              <a:gd name="T9" fmla="*/ 2147483646 h 12"/>
              <a:gd name="T10" fmla="*/ 2147483646 w 14"/>
              <a:gd name="T11" fmla="*/ 0 h 12"/>
              <a:gd name="T12" fmla="*/ 2147483646 w 14"/>
              <a:gd name="T13" fmla="*/ 2147483646 h 12"/>
              <a:gd name="T14" fmla="*/ 2147483646 w 14"/>
              <a:gd name="T15" fmla="*/ 2147483646 h 12"/>
              <a:gd name="T16" fmla="*/ 0 w 14"/>
              <a:gd name="T17" fmla="*/ 2147483646 h 12"/>
              <a:gd name="T18" fmla="*/ 2147483646 w 14"/>
              <a:gd name="T19" fmla="*/ 2147483646 h 12"/>
              <a:gd name="T20" fmla="*/ 2147483646 w 14"/>
              <a:gd name="T21" fmla="*/ 2147483646 h 12"/>
              <a:gd name="T22" fmla="*/ 2147483646 w 14"/>
              <a:gd name="T23" fmla="*/ 2147483646 h 12"/>
              <a:gd name="T24" fmla="*/ 2147483646 w 14"/>
              <a:gd name="T25" fmla="*/ 2147483646 h 12"/>
              <a:gd name="T26" fmla="*/ 2147483646 w 14"/>
              <a:gd name="T27" fmla="*/ 2147483646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5" name="Freeform 315"/>
          <p:cNvSpPr>
            <a:spLocks/>
          </p:cNvSpPr>
          <p:nvPr userDrawn="1"/>
        </p:nvSpPr>
        <p:spPr bwMode="auto">
          <a:xfrm>
            <a:off x="5447085" y="4371361"/>
            <a:ext cx="105833" cy="69851"/>
          </a:xfrm>
          <a:custGeom>
            <a:avLst/>
            <a:gdLst>
              <a:gd name="T0" fmla="*/ 2147483646 w 60"/>
              <a:gd name="T1" fmla="*/ 2147483646 h 54"/>
              <a:gd name="T2" fmla="*/ 2147483646 w 60"/>
              <a:gd name="T3" fmla="*/ 2147483646 h 54"/>
              <a:gd name="T4" fmla="*/ 2147483646 w 60"/>
              <a:gd name="T5" fmla="*/ 2147483646 h 54"/>
              <a:gd name="T6" fmla="*/ 2147483646 w 60"/>
              <a:gd name="T7" fmla="*/ 0 h 54"/>
              <a:gd name="T8" fmla="*/ 2147483646 w 60"/>
              <a:gd name="T9" fmla="*/ 0 h 54"/>
              <a:gd name="T10" fmla="*/ 2147483646 w 60"/>
              <a:gd name="T11" fmla="*/ 2147483646 h 54"/>
              <a:gd name="T12" fmla="*/ 0 w 60"/>
              <a:gd name="T13" fmla="*/ 2147483646 h 54"/>
              <a:gd name="T14" fmla="*/ 2147483646 w 60"/>
              <a:gd name="T15" fmla="*/ 2147483646 h 54"/>
              <a:gd name="T16" fmla="*/ 2147483646 w 60"/>
              <a:gd name="T17" fmla="*/ 2147483646 h 54"/>
              <a:gd name="T18" fmla="*/ 2147483646 w 60"/>
              <a:gd name="T19" fmla="*/ 2147483646 h 54"/>
              <a:gd name="T20" fmla="*/ 2147483646 w 60"/>
              <a:gd name="T21" fmla="*/ 2147483646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6" name="Rectangle 316"/>
          <p:cNvSpPr>
            <a:spLocks noChangeArrowheads="1"/>
          </p:cNvSpPr>
          <p:nvPr userDrawn="1"/>
        </p:nvSpPr>
        <p:spPr bwMode="auto">
          <a:xfrm>
            <a:off x="5601601" y="3895112"/>
            <a:ext cx="12700" cy="2381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 sz="1400"/>
          </a:p>
        </p:txBody>
      </p:sp>
      <p:sp>
        <p:nvSpPr>
          <p:cNvPr id="77" name="Freeform 317"/>
          <p:cNvSpPr>
            <a:spLocks/>
          </p:cNvSpPr>
          <p:nvPr userDrawn="1"/>
        </p:nvSpPr>
        <p:spPr bwMode="auto">
          <a:xfrm>
            <a:off x="5601601" y="3622065"/>
            <a:ext cx="683684" cy="504825"/>
          </a:xfrm>
          <a:custGeom>
            <a:avLst/>
            <a:gdLst>
              <a:gd name="T0" fmla="*/ 2147483646 w 390"/>
              <a:gd name="T1" fmla="*/ 2147483646 h 390"/>
              <a:gd name="T2" fmla="*/ 2147483646 w 390"/>
              <a:gd name="T3" fmla="*/ 2147483646 h 390"/>
              <a:gd name="T4" fmla="*/ 2147483646 w 390"/>
              <a:gd name="T5" fmla="*/ 2147483646 h 390"/>
              <a:gd name="T6" fmla="*/ 2147483646 w 390"/>
              <a:gd name="T7" fmla="*/ 2147483646 h 390"/>
              <a:gd name="T8" fmla="*/ 2147483646 w 390"/>
              <a:gd name="T9" fmla="*/ 2147483646 h 390"/>
              <a:gd name="T10" fmla="*/ 2147483646 w 390"/>
              <a:gd name="T11" fmla="*/ 2147483646 h 390"/>
              <a:gd name="T12" fmla="*/ 2147483646 w 390"/>
              <a:gd name="T13" fmla="*/ 2147483646 h 390"/>
              <a:gd name="T14" fmla="*/ 2147483646 w 390"/>
              <a:gd name="T15" fmla="*/ 2147483646 h 390"/>
              <a:gd name="T16" fmla="*/ 2147483646 w 390"/>
              <a:gd name="T17" fmla="*/ 2147483646 h 390"/>
              <a:gd name="T18" fmla="*/ 2147483646 w 390"/>
              <a:gd name="T19" fmla="*/ 2147483646 h 390"/>
              <a:gd name="T20" fmla="*/ 2147483646 w 390"/>
              <a:gd name="T21" fmla="*/ 2147483646 h 390"/>
              <a:gd name="T22" fmla="*/ 2147483646 w 390"/>
              <a:gd name="T23" fmla="*/ 2147483646 h 390"/>
              <a:gd name="T24" fmla="*/ 2147483646 w 390"/>
              <a:gd name="T25" fmla="*/ 2147483646 h 390"/>
              <a:gd name="T26" fmla="*/ 2147483646 w 390"/>
              <a:gd name="T27" fmla="*/ 2147483646 h 390"/>
              <a:gd name="T28" fmla="*/ 2147483646 w 390"/>
              <a:gd name="T29" fmla="*/ 2147483646 h 390"/>
              <a:gd name="T30" fmla="*/ 2147483646 w 390"/>
              <a:gd name="T31" fmla="*/ 2147483646 h 390"/>
              <a:gd name="T32" fmla="*/ 2147483646 w 390"/>
              <a:gd name="T33" fmla="*/ 2147483646 h 390"/>
              <a:gd name="T34" fmla="*/ 2147483646 w 390"/>
              <a:gd name="T35" fmla="*/ 2147483646 h 390"/>
              <a:gd name="T36" fmla="*/ 2147483646 w 390"/>
              <a:gd name="T37" fmla="*/ 2147483646 h 390"/>
              <a:gd name="T38" fmla="*/ 2147483646 w 390"/>
              <a:gd name="T39" fmla="*/ 2147483646 h 390"/>
              <a:gd name="T40" fmla="*/ 2147483646 w 390"/>
              <a:gd name="T41" fmla="*/ 2147483646 h 390"/>
              <a:gd name="T42" fmla="*/ 2147483646 w 390"/>
              <a:gd name="T43" fmla="*/ 2147483646 h 390"/>
              <a:gd name="T44" fmla="*/ 2147483646 w 390"/>
              <a:gd name="T45" fmla="*/ 2147483646 h 390"/>
              <a:gd name="T46" fmla="*/ 2147483646 w 390"/>
              <a:gd name="T47" fmla="*/ 2147483646 h 390"/>
              <a:gd name="T48" fmla="*/ 2147483646 w 390"/>
              <a:gd name="T49" fmla="*/ 0 h 390"/>
              <a:gd name="T50" fmla="*/ 2147483646 w 390"/>
              <a:gd name="T51" fmla="*/ 2147483646 h 390"/>
              <a:gd name="T52" fmla="*/ 2147483646 w 390"/>
              <a:gd name="T53" fmla="*/ 2147483646 h 390"/>
              <a:gd name="T54" fmla="*/ 2147483646 w 390"/>
              <a:gd name="T55" fmla="*/ 2147483646 h 390"/>
              <a:gd name="T56" fmla="*/ 2147483646 w 390"/>
              <a:gd name="T57" fmla="*/ 2147483646 h 390"/>
              <a:gd name="T58" fmla="*/ 2147483646 w 390"/>
              <a:gd name="T59" fmla="*/ 2147483646 h 390"/>
              <a:gd name="T60" fmla="*/ 2147483646 w 390"/>
              <a:gd name="T61" fmla="*/ 2147483646 h 390"/>
              <a:gd name="T62" fmla="*/ 2147483646 w 390"/>
              <a:gd name="T63" fmla="*/ 2147483646 h 390"/>
              <a:gd name="T64" fmla="*/ 2147483646 w 390"/>
              <a:gd name="T65" fmla="*/ 2147483646 h 390"/>
              <a:gd name="T66" fmla="*/ 2147483646 w 390"/>
              <a:gd name="T67" fmla="*/ 2147483646 h 390"/>
              <a:gd name="T68" fmla="*/ 2147483646 w 390"/>
              <a:gd name="T69" fmla="*/ 2147483646 h 390"/>
              <a:gd name="T70" fmla="*/ 2147483646 w 390"/>
              <a:gd name="T71" fmla="*/ 2147483646 h 390"/>
              <a:gd name="T72" fmla="*/ 2147483646 w 390"/>
              <a:gd name="T73" fmla="*/ 2147483646 h 390"/>
              <a:gd name="T74" fmla="*/ 2147483646 w 390"/>
              <a:gd name="T75" fmla="*/ 2147483646 h 390"/>
              <a:gd name="T76" fmla="*/ 2147483646 w 390"/>
              <a:gd name="T77" fmla="*/ 2147483646 h 390"/>
              <a:gd name="T78" fmla="*/ 0 w 390"/>
              <a:gd name="T79" fmla="*/ 2147483646 h 390"/>
              <a:gd name="T80" fmla="*/ 2147483646 w 390"/>
              <a:gd name="T81" fmla="*/ 2147483646 h 390"/>
              <a:gd name="T82" fmla="*/ 2147483646 w 390"/>
              <a:gd name="T83" fmla="*/ 2147483646 h 390"/>
              <a:gd name="T84" fmla="*/ 2147483646 w 390"/>
              <a:gd name="T85" fmla="*/ 2147483646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8" name="Freeform 318"/>
          <p:cNvSpPr>
            <a:spLocks/>
          </p:cNvSpPr>
          <p:nvPr userDrawn="1"/>
        </p:nvSpPr>
        <p:spPr bwMode="auto">
          <a:xfrm>
            <a:off x="5601601" y="3622065"/>
            <a:ext cx="683684" cy="504825"/>
          </a:xfrm>
          <a:custGeom>
            <a:avLst/>
            <a:gdLst>
              <a:gd name="T0" fmla="*/ 2147483646 w 390"/>
              <a:gd name="T1" fmla="*/ 2147483646 h 390"/>
              <a:gd name="T2" fmla="*/ 2147483646 w 390"/>
              <a:gd name="T3" fmla="*/ 2147483646 h 390"/>
              <a:gd name="T4" fmla="*/ 2147483646 w 390"/>
              <a:gd name="T5" fmla="*/ 2147483646 h 390"/>
              <a:gd name="T6" fmla="*/ 2147483646 w 390"/>
              <a:gd name="T7" fmla="*/ 2147483646 h 390"/>
              <a:gd name="T8" fmla="*/ 2147483646 w 390"/>
              <a:gd name="T9" fmla="*/ 2147483646 h 390"/>
              <a:gd name="T10" fmla="*/ 2147483646 w 390"/>
              <a:gd name="T11" fmla="*/ 2147483646 h 390"/>
              <a:gd name="T12" fmla="*/ 2147483646 w 390"/>
              <a:gd name="T13" fmla="*/ 2147483646 h 390"/>
              <a:gd name="T14" fmla="*/ 2147483646 w 390"/>
              <a:gd name="T15" fmla="*/ 2147483646 h 390"/>
              <a:gd name="T16" fmla="*/ 2147483646 w 390"/>
              <a:gd name="T17" fmla="*/ 2147483646 h 390"/>
              <a:gd name="T18" fmla="*/ 2147483646 w 390"/>
              <a:gd name="T19" fmla="*/ 2147483646 h 390"/>
              <a:gd name="T20" fmla="*/ 2147483646 w 390"/>
              <a:gd name="T21" fmla="*/ 2147483646 h 390"/>
              <a:gd name="T22" fmla="*/ 2147483646 w 390"/>
              <a:gd name="T23" fmla="*/ 2147483646 h 390"/>
              <a:gd name="T24" fmla="*/ 2147483646 w 390"/>
              <a:gd name="T25" fmla="*/ 2147483646 h 390"/>
              <a:gd name="T26" fmla="*/ 2147483646 w 390"/>
              <a:gd name="T27" fmla="*/ 2147483646 h 390"/>
              <a:gd name="T28" fmla="*/ 2147483646 w 390"/>
              <a:gd name="T29" fmla="*/ 2147483646 h 390"/>
              <a:gd name="T30" fmla="*/ 2147483646 w 390"/>
              <a:gd name="T31" fmla="*/ 2147483646 h 390"/>
              <a:gd name="T32" fmla="*/ 2147483646 w 390"/>
              <a:gd name="T33" fmla="*/ 2147483646 h 390"/>
              <a:gd name="T34" fmla="*/ 2147483646 w 390"/>
              <a:gd name="T35" fmla="*/ 2147483646 h 390"/>
              <a:gd name="T36" fmla="*/ 2147483646 w 390"/>
              <a:gd name="T37" fmla="*/ 2147483646 h 390"/>
              <a:gd name="T38" fmla="*/ 2147483646 w 390"/>
              <a:gd name="T39" fmla="*/ 2147483646 h 390"/>
              <a:gd name="T40" fmla="*/ 2147483646 w 390"/>
              <a:gd name="T41" fmla="*/ 2147483646 h 390"/>
              <a:gd name="T42" fmla="*/ 2147483646 w 390"/>
              <a:gd name="T43" fmla="*/ 2147483646 h 390"/>
              <a:gd name="T44" fmla="*/ 2147483646 w 390"/>
              <a:gd name="T45" fmla="*/ 2147483646 h 390"/>
              <a:gd name="T46" fmla="*/ 2147483646 w 390"/>
              <a:gd name="T47" fmla="*/ 2147483646 h 390"/>
              <a:gd name="T48" fmla="*/ 2147483646 w 390"/>
              <a:gd name="T49" fmla="*/ 0 h 390"/>
              <a:gd name="T50" fmla="*/ 2147483646 w 390"/>
              <a:gd name="T51" fmla="*/ 2147483646 h 390"/>
              <a:gd name="T52" fmla="*/ 2147483646 w 390"/>
              <a:gd name="T53" fmla="*/ 2147483646 h 390"/>
              <a:gd name="T54" fmla="*/ 2147483646 w 390"/>
              <a:gd name="T55" fmla="*/ 2147483646 h 390"/>
              <a:gd name="T56" fmla="*/ 2147483646 w 390"/>
              <a:gd name="T57" fmla="*/ 2147483646 h 390"/>
              <a:gd name="T58" fmla="*/ 2147483646 w 390"/>
              <a:gd name="T59" fmla="*/ 2147483646 h 390"/>
              <a:gd name="T60" fmla="*/ 2147483646 w 390"/>
              <a:gd name="T61" fmla="*/ 2147483646 h 390"/>
              <a:gd name="T62" fmla="*/ 2147483646 w 390"/>
              <a:gd name="T63" fmla="*/ 2147483646 h 390"/>
              <a:gd name="T64" fmla="*/ 2147483646 w 390"/>
              <a:gd name="T65" fmla="*/ 2147483646 h 390"/>
              <a:gd name="T66" fmla="*/ 2147483646 w 390"/>
              <a:gd name="T67" fmla="*/ 2147483646 h 390"/>
              <a:gd name="T68" fmla="*/ 2147483646 w 390"/>
              <a:gd name="T69" fmla="*/ 2147483646 h 390"/>
              <a:gd name="T70" fmla="*/ 2147483646 w 390"/>
              <a:gd name="T71" fmla="*/ 2147483646 h 390"/>
              <a:gd name="T72" fmla="*/ 2147483646 w 390"/>
              <a:gd name="T73" fmla="*/ 2147483646 h 390"/>
              <a:gd name="T74" fmla="*/ 2147483646 w 390"/>
              <a:gd name="T75" fmla="*/ 2147483646 h 390"/>
              <a:gd name="T76" fmla="*/ 2147483646 w 390"/>
              <a:gd name="T77" fmla="*/ 2147483646 h 390"/>
              <a:gd name="T78" fmla="*/ 0 w 390"/>
              <a:gd name="T79" fmla="*/ 2147483646 h 390"/>
              <a:gd name="T80" fmla="*/ 2147483646 w 390"/>
              <a:gd name="T81" fmla="*/ 2147483646 h 390"/>
              <a:gd name="T82" fmla="*/ 2147483646 w 390"/>
              <a:gd name="T83" fmla="*/ 2147483646 h 390"/>
              <a:gd name="T84" fmla="*/ 2147483646 w 390"/>
              <a:gd name="T85" fmla="*/ 2147483646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9" name="Freeform 327"/>
          <p:cNvSpPr>
            <a:spLocks/>
          </p:cNvSpPr>
          <p:nvPr userDrawn="1"/>
        </p:nvSpPr>
        <p:spPr bwMode="auto">
          <a:xfrm>
            <a:off x="7548917" y="3612542"/>
            <a:ext cx="33867" cy="17463"/>
          </a:xfrm>
          <a:custGeom>
            <a:avLst/>
            <a:gdLst>
              <a:gd name="T0" fmla="*/ 0 w 18"/>
              <a:gd name="T1" fmla="*/ 0 h 12"/>
              <a:gd name="T2" fmla="*/ 2147483646 w 18"/>
              <a:gd name="T3" fmla="*/ 2147483646 h 12"/>
              <a:gd name="T4" fmla="*/ 2147483646 w 18"/>
              <a:gd name="T5" fmla="*/ 2147483646 h 12"/>
              <a:gd name="T6" fmla="*/ 2147483646 w 18"/>
              <a:gd name="T7" fmla="*/ 0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0" name="Freeform 328"/>
          <p:cNvSpPr>
            <a:spLocks/>
          </p:cNvSpPr>
          <p:nvPr userDrawn="1"/>
        </p:nvSpPr>
        <p:spPr bwMode="auto">
          <a:xfrm>
            <a:off x="7500252" y="3574436"/>
            <a:ext cx="19049" cy="23813"/>
          </a:xfrm>
          <a:custGeom>
            <a:avLst/>
            <a:gdLst>
              <a:gd name="T0" fmla="*/ 0 w 12"/>
              <a:gd name="T1" fmla="*/ 0 h 18"/>
              <a:gd name="T2" fmla="*/ 2147483646 w 12"/>
              <a:gd name="T3" fmla="*/ 2147483646 h 18"/>
              <a:gd name="T4" fmla="*/ 2147483646 w 12"/>
              <a:gd name="T5" fmla="*/ 2147483646 h 18"/>
              <a:gd name="T6" fmla="*/ 0 w 12"/>
              <a:gd name="T7" fmla="*/ 0 h 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1" name="Freeform 334"/>
          <p:cNvSpPr>
            <a:spLocks/>
          </p:cNvSpPr>
          <p:nvPr userDrawn="1"/>
        </p:nvSpPr>
        <p:spPr bwMode="auto">
          <a:xfrm>
            <a:off x="6575249" y="2161555"/>
            <a:ext cx="355600" cy="585788"/>
          </a:xfrm>
          <a:custGeom>
            <a:avLst/>
            <a:gdLst>
              <a:gd name="T0" fmla="*/ 2147483646 w 34"/>
              <a:gd name="T1" fmla="*/ 2147483646 h 75"/>
              <a:gd name="T2" fmla="*/ 2147483646 w 34"/>
              <a:gd name="T3" fmla="*/ 2147483646 h 75"/>
              <a:gd name="T4" fmla="*/ 2147483646 w 34"/>
              <a:gd name="T5" fmla="*/ 2147483646 h 75"/>
              <a:gd name="T6" fmla="*/ 2147483646 w 34"/>
              <a:gd name="T7" fmla="*/ 2147483646 h 75"/>
              <a:gd name="T8" fmla="*/ 2147483646 w 34"/>
              <a:gd name="T9" fmla="*/ 2147483646 h 75"/>
              <a:gd name="T10" fmla="*/ 2147483646 w 34"/>
              <a:gd name="T11" fmla="*/ 2147483646 h 75"/>
              <a:gd name="T12" fmla="*/ 2147483646 w 34"/>
              <a:gd name="T13" fmla="*/ 2147483646 h 75"/>
              <a:gd name="T14" fmla="*/ 2147483646 w 34"/>
              <a:gd name="T15" fmla="*/ 2147483646 h 75"/>
              <a:gd name="T16" fmla="*/ 2147483646 w 34"/>
              <a:gd name="T17" fmla="*/ 2147483646 h 75"/>
              <a:gd name="T18" fmla="*/ 2147483646 w 34"/>
              <a:gd name="T19" fmla="*/ 2147483646 h 75"/>
              <a:gd name="T20" fmla="*/ 2147483646 w 34"/>
              <a:gd name="T21" fmla="*/ 2147483646 h 75"/>
              <a:gd name="T22" fmla="*/ 2147483646 w 34"/>
              <a:gd name="T23" fmla="*/ 2147483646 h 75"/>
              <a:gd name="T24" fmla="*/ 2147483646 w 34"/>
              <a:gd name="T25" fmla="*/ 2147483646 h 75"/>
              <a:gd name="T26" fmla="*/ 2147483646 w 34"/>
              <a:gd name="T27" fmla="*/ 2147483646 h 75"/>
              <a:gd name="T28" fmla="*/ 2147483646 w 34"/>
              <a:gd name="T29" fmla="*/ 2147483646 h 75"/>
              <a:gd name="T30" fmla="*/ 2147483646 w 34"/>
              <a:gd name="T31" fmla="*/ 2147483646 h 75"/>
              <a:gd name="T32" fmla="*/ 2147483646 w 34"/>
              <a:gd name="T33" fmla="*/ 2147483646 h 75"/>
              <a:gd name="T34" fmla="*/ 2147483646 w 34"/>
              <a:gd name="T35" fmla="*/ 2147483646 h 75"/>
              <a:gd name="T36" fmla="*/ 2147483646 w 34"/>
              <a:gd name="T37" fmla="*/ 2147483646 h 75"/>
              <a:gd name="T38" fmla="*/ 2147483646 w 34"/>
              <a:gd name="T39" fmla="*/ 2147483646 h 75"/>
              <a:gd name="T40" fmla="*/ 2147483646 w 34"/>
              <a:gd name="T41" fmla="*/ 2147483646 h 75"/>
              <a:gd name="T42" fmla="*/ 2147483646 w 34"/>
              <a:gd name="T43" fmla="*/ 0 h 75"/>
              <a:gd name="T44" fmla="*/ 2147483646 w 34"/>
              <a:gd name="T45" fmla="*/ 2147483646 h 75"/>
              <a:gd name="T46" fmla="*/ 2147483646 w 34"/>
              <a:gd name="T47" fmla="*/ 2147483646 h 75"/>
              <a:gd name="T48" fmla="*/ 2147483646 w 34"/>
              <a:gd name="T49" fmla="*/ 2147483646 h 75"/>
              <a:gd name="T50" fmla="*/ 2147483646 w 34"/>
              <a:gd name="T51" fmla="*/ 2147483646 h 75"/>
              <a:gd name="T52" fmla="*/ 2147483646 w 34"/>
              <a:gd name="T53" fmla="*/ 2147483646 h 75"/>
              <a:gd name="T54" fmla="*/ 2147483646 w 34"/>
              <a:gd name="T55" fmla="*/ 2147483646 h 75"/>
              <a:gd name="T56" fmla="*/ 2147483646 w 34"/>
              <a:gd name="T57" fmla="*/ 2147483646 h 75"/>
              <a:gd name="T58" fmla="*/ 2147483646 w 34"/>
              <a:gd name="T59" fmla="*/ 2147483646 h 75"/>
              <a:gd name="T60" fmla="*/ 2147483646 w 34"/>
              <a:gd name="T61" fmla="*/ 2147483646 h 75"/>
              <a:gd name="T62" fmla="*/ 2147483646 w 34"/>
              <a:gd name="T63" fmla="*/ 2147483646 h 75"/>
              <a:gd name="T64" fmla="*/ 0 w 34"/>
              <a:gd name="T65" fmla="*/ 2147483646 h 75"/>
              <a:gd name="T66" fmla="*/ 2147483646 w 34"/>
              <a:gd name="T67" fmla="*/ 2147483646 h 75"/>
              <a:gd name="T68" fmla="*/ 2147483646 w 34"/>
              <a:gd name="T69" fmla="*/ 2147483646 h 75"/>
              <a:gd name="T70" fmla="*/ 2147483646 w 34"/>
              <a:gd name="T71" fmla="*/ 2147483646 h 75"/>
              <a:gd name="T72" fmla="*/ 2147483646 w 34"/>
              <a:gd name="T73" fmla="*/ 2147483646 h 75"/>
              <a:gd name="T74" fmla="*/ 2147483646 w 34"/>
              <a:gd name="T75" fmla="*/ 2147483646 h 75"/>
              <a:gd name="T76" fmla="*/ 2147483646 w 34"/>
              <a:gd name="T77" fmla="*/ 2147483646 h 75"/>
              <a:gd name="T78" fmla="*/ 2147483646 w 34"/>
              <a:gd name="T79" fmla="*/ 2147483646 h 75"/>
              <a:gd name="T80" fmla="*/ 2147483646 w 34"/>
              <a:gd name="T81" fmla="*/ 2147483646 h 75"/>
              <a:gd name="T82" fmla="*/ 2147483646 w 34"/>
              <a:gd name="T83" fmla="*/ 2147483646 h 75"/>
              <a:gd name="T84" fmla="*/ 2147483646 w 34"/>
              <a:gd name="T85" fmla="*/ 2147483646 h 75"/>
              <a:gd name="T86" fmla="*/ 2147483646 w 34"/>
              <a:gd name="T87" fmla="*/ 2147483646 h 75"/>
              <a:gd name="T88" fmla="*/ 2147483646 w 34"/>
              <a:gd name="T89" fmla="*/ 2147483646 h 75"/>
              <a:gd name="T90" fmla="*/ 2147483646 w 34"/>
              <a:gd name="T91" fmla="*/ 2147483646 h 75"/>
              <a:gd name="T92" fmla="*/ 2147483646 w 34"/>
              <a:gd name="T93" fmla="*/ 2147483646 h 75"/>
              <a:gd name="T94" fmla="*/ 2147483646 w 34"/>
              <a:gd name="T95" fmla="*/ 2147483646 h 75"/>
              <a:gd name="T96" fmla="*/ 2147483646 w 34"/>
              <a:gd name="T97" fmla="*/ 2147483646 h 75"/>
              <a:gd name="T98" fmla="*/ 2147483646 w 34"/>
              <a:gd name="T99" fmla="*/ 2147483646 h 75"/>
              <a:gd name="T100" fmla="*/ 2147483646 w 34"/>
              <a:gd name="T101" fmla="*/ 2147483646 h 75"/>
              <a:gd name="T102" fmla="*/ 2147483646 w 34"/>
              <a:gd name="T103" fmla="*/ 2147483646 h 75"/>
              <a:gd name="T104" fmla="*/ 2147483646 w 34"/>
              <a:gd name="T105" fmla="*/ 2147483646 h 75"/>
              <a:gd name="T106" fmla="*/ 2147483646 w 34"/>
              <a:gd name="T107" fmla="*/ 2147483646 h 75"/>
              <a:gd name="T108" fmla="*/ 2147483646 w 34"/>
              <a:gd name="T109" fmla="*/ 2147483646 h 75"/>
              <a:gd name="T110" fmla="*/ 2147483646 w 34"/>
              <a:gd name="T111" fmla="*/ 2147483646 h 75"/>
              <a:gd name="T112" fmla="*/ 2147483646 w 34"/>
              <a:gd name="T113" fmla="*/ 2147483646 h 75"/>
              <a:gd name="T114" fmla="*/ 2147483646 w 34"/>
              <a:gd name="T115" fmla="*/ 2147483646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2" name="Freeform 335"/>
          <p:cNvSpPr>
            <a:spLocks/>
          </p:cNvSpPr>
          <p:nvPr userDrawn="1"/>
        </p:nvSpPr>
        <p:spPr bwMode="auto">
          <a:xfrm>
            <a:off x="6941450" y="3090254"/>
            <a:ext cx="21167" cy="7937"/>
          </a:xfrm>
          <a:custGeom>
            <a:avLst/>
            <a:gdLst>
              <a:gd name="T0" fmla="*/ 2147483646 w 12"/>
              <a:gd name="T1" fmla="*/ 2147483646 h 6"/>
              <a:gd name="T2" fmla="*/ 0 w 12"/>
              <a:gd name="T3" fmla="*/ 0 h 6"/>
              <a:gd name="T4" fmla="*/ 0 w 12"/>
              <a:gd name="T5" fmla="*/ 2147483646 h 6"/>
              <a:gd name="T6" fmla="*/ 2147483646 w 12"/>
              <a:gd name="T7" fmla="*/ 2147483646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3" name="Freeform 336"/>
          <p:cNvSpPr>
            <a:spLocks/>
          </p:cNvSpPr>
          <p:nvPr userDrawn="1"/>
        </p:nvSpPr>
        <p:spPr bwMode="auto">
          <a:xfrm>
            <a:off x="6805985" y="1504336"/>
            <a:ext cx="5056716" cy="2030413"/>
          </a:xfrm>
          <a:custGeom>
            <a:avLst/>
            <a:gdLst>
              <a:gd name="T0" fmla="*/ 2147483646 w 483"/>
              <a:gd name="T1" fmla="*/ 2147483646 h 260"/>
              <a:gd name="T2" fmla="*/ 2147483646 w 483"/>
              <a:gd name="T3" fmla="*/ 2147483646 h 260"/>
              <a:gd name="T4" fmla="*/ 2147483646 w 483"/>
              <a:gd name="T5" fmla="*/ 2147483646 h 260"/>
              <a:gd name="T6" fmla="*/ 2147483646 w 483"/>
              <a:gd name="T7" fmla="*/ 2147483646 h 260"/>
              <a:gd name="T8" fmla="*/ 2147483646 w 483"/>
              <a:gd name="T9" fmla="*/ 2147483646 h 260"/>
              <a:gd name="T10" fmla="*/ 2147483646 w 483"/>
              <a:gd name="T11" fmla="*/ 2147483646 h 260"/>
              <a:gd name="T12" fmla="*/ 2147483646 w 483"/>
              <a:gd name="T13" fmla="*/ 2147483646 h 260"/>
              <a:gd name="T14" fmla="*/ 2147483646 w 483"/>
              <a:gd name="T15" fmla="*/ 2147483646 h 260"/>
              <a:gd name="T16" fmla="*/ 2147483646 w 483"/>
              <a:gd name="T17" fmla="*/ 2147483646 h 260"/>
              <a:gd name="T18" fmla="*/ 2147483646 w 483"/>
              <a:gd name="T19" fmla="*/ 2147483646 h 260"/>
              <a:gd name="T20" fmla="*/ 2147483646 w 483"/>
              <a:gd name="T21" fmla="*/ 2147483646 h 260"/>
              <a:gd name="T22" fmla="*/ 2147483646 w 483"/>
              <a:gd name="T23" fmla="*/ 2147483646 h 260"/>
              <a:gd name="T24" fmla="*/ 2147483646 w 483"/>
              <a:gd name="T25" fmla="*/ 2147483646 h 260"/>
              <a:gd name="T26" fmla="*/ 2147483646 w 483"/>
              <a:gd name="T27" fmla="*/ 2147483646 h 260"/>
              <a:gd name="T28" fmla="*/ 2147483646 w 483"/>
              <a:gd name="T29" fmla="*/ 2147483646 h 260"/>
              <a:gd name="T30" fmla="*/ 2147483646 w 483"/>
              <a:gd name="T31" fmla="*/ 2147483646 h 260"/>
              <a:gd name="T32" fmla="*/ 2147483646 w 483"/>
              <a:gd name="T33" fmla="*/ 2147483646 h 260"/>
              <a:gd name="T34" fmla="*/ 2147483646 w 483"/>
              <a:gd name="T35" fmla="*/ 2147483646 h 260"/>
              <a:gd name="T36" fmla="*/ 2147483646 w 483"/>
              <a:gd name="T37" fmla="*/ 2147483646 h 260"/>
              <a:gd name="T38" fmla="*/ 2147483646 w 483"/>
              <a:gd name="T39" fmla="*/ 2147483646 h 260"/>
              <a:gd name="T40" fmla="*/ 2147483646 w 483"/>
              <a:gd name="T41" fmla="*/ 2147483646 h 260"/>
              <a:gd name="T42" fmla="*/ 2147483646 w 483"/>
              <a:gd name="T43" fmla="*/ 2147483646 h 260"/>
              <a:gd name="T44" fmla="*/ 2147483646 w 483"/>
              <a:gd name="T45" fmla="*/ 2147483646 h 260"/>
              <a:gd name="T46" fmla="*/ 2147483646 w 483"/>
              <a:gd name="T47" fmla="*/ 2147483646 h 260"/>
              <a:gd name="T48" fmla="*/ 2147483646 w 483"/>
              <a:gd name="T49" fmla="*/ 2147483646 h 260"/>
              <a:gd name="T50" fmla="*/ 2147483646 w 483"/>
              <a:gd name="T51" fmla="*/ 2147483646 h 260"/>
              <a:gd name="T52" fmla="*/ 2147483646 w 483"/>
              <a:gd name="T53" fmla="*/ 2147483646 h 260"/>
              <a:gd name="T54" fmla="*/ 2147483646 w 483"/>
              <a:gd name="T55" fmla="*/ 2147483646 h 260"/>
              <a:gd name="T56" fmla="*/ 2147483646 w 483"/>
              <a:gd name="T57" fmla="*/ 2147483646 h 260"/>
              <a:gd name="T58" fmla="*/ 2147483646 w 483"/>
              <a:gd name="T59" fmla="*/ 2147483646 h 260"/>
              <a:gd name="T60" fmla="*/ 2147483646 w 483"/>
              <a:gd name="T61" fmla="*/ 2147483646 h 260"/>
              <a:gd name="T62" fmla="*/ 2147483646 w 483"/>
              <a:gd name="T63" fmla="*/ 2147483646 h 260"/>
              <a:gd name="T64" fmla="*/ 2147483646 w 483"/>
              <a:gd name="T65" fmla="*/ 2147483646 h 260"/>
              <a:gd name="T66" fmla="*/ 2147483646 w 483"/>
              <a:gd name="T67" fmla="*/ 2147483646 h 260"/>
              <a:gd name="T68" fmla="*/ 2147483646 w 483"/>
              <a:gd name="T69" fmla="*/ 2147483646 h 260"/>
              <a:gd name="T70" fmla="*/ 2147483646 w 483"/>
              <a:gd name="T71" fmla="*/ 2147483646 h 260"/>
              <a:gd name="T72" fmla="*/ 2147483646 w 483"/>
              <a:gd name="T73" fmla="*/ 2147483646 h 260"/>
              <a:gd name="T74" fmla="*/ 2147483646 w 483"/>
              <a:gd name="T75" fmla="*/ 2147483646 h 260"/>
              <a:gd name="T76" fmla="*/ 2147483646 w 483"/>
              <a:gd name="T77" fmla="*/ 2147483646 h 260"/>
              <a:gd name="T78" fmla="*/ 2147483646 w 483"/>
              <a:gd name="T79" fmla="*/ 2147483646 h 260"/>
              <a:gd name="T80" fmla="*/ 2147483646 w 483"/>
              <a:gd name="T81" fmla="*/ 2147483646 h 260"/>
              <a:gd name="T82" fmla="*/ 2147483646 w 483"/>
              <a:gd name="T83" fmla="*/ 2147483646 h 260"/>
              <a:gd name="T84" fmla="*/ 2147483646 w 483"/>
              <a:gd name="T85" fmla="*/ 2147483646 h 260"/>
              <a:gd name="T86" fmla="*/ 2147483646 w 483"/>
              <a:gd name="T87" fmla="*/ 2147483646 h 260"/>
              <a:gd name="T88" fmla="*/ 2147483646 w 483"/>
              <a:gd name="T89" fmla="*/ 2147483646 h 260"/>
              <a:gd name="T90" fmla="*/ 2147483646 w 483"/>
              <a:gd name="T91" fmla="*/ 2147483646 h 260"/>
              <a:gd name="T92" fmla="*/ 2147483646 w 483"/>
              <a:gd name="T93" fmla="*/ 2147483646 h 260"/>
              <a:gd name="T94" fmla="*/ 2147483646 w 483"/>
              <a:gd name="T95" fmla="*/ 2147483646 h 260"/>
              <a:gd name="T96" fmla="*/ 2147483646 w 483"/>
              <a:gd name="T97" fmla="*/ 2147483646 h 260"/>
              <a:gd name="T98" fmla="*/ 2147483646 w 483"/>
              <a:gd name="T99" fmla="*/ 2147483646 h 260"/>
              <a:gd name="T100" fmla="*/ 2147483646 w 483"/>
              <a:gd name="T101" fmla="*/ 2147483646 h 260"/>
              <a:gd name="T102" fmla="*/ 2147483646 w 483"/>
              <a:gd name="T103" fmla="*/ 2147483646 h 260"/>
              <a:gd name="T104" fmla="*/ 2147483646 w 483"/>
              <a:gd name="T105" fmla="*/ 2147483646 h 260"/>
              <a:gd name="T106" fmla="*/ 2147483646 w 483"/>
              <a:gd name="T107" fmla="*/ 2147483646 h 260"/>
              <a:gd name="T108" fmla="*/ 2147483646 w 483"/>
              <a:gd name="T109" fmla="*/ 2147483646 h 260"/>
              <a:gd name="T110" fmla="*/ 2147483646 w 483"/>
              <a:gd name="T111" fmla="*/ 2147483646 h 260"/>
              <a:gd name="T112" fmla="*/ 2147483646 w 483"/>
              <a:gd name="T113" fmla="*/ 2147483646 h 260"/>
              <a:gd name="T114" fmla="*/ 2147483646 w 483"/>
              <a:gd name="T115" fmla="*/ 2147483646 h 260"/>
              <a:gd name="T116" fmla="*/ 2147483646 w 483"/>
              <a:gd name="T117" fmla="*/ 2147483646 h 260"/>
              <a:gd name="T118" fmla="*/ 2147483646 w 483"/>
              <a:gd name="T119" fmla="*/ 2147483646 h 260"/>
              <a:gd name="T120" fmla="*/ 2147483646 w 483"/>
              <a:gd name="T121" fmla="*/ 2147483646 h 260"/>
              <a:gd name="T122" fmla="*/ 2147483646 w 483"/>
              <a:gd name="T123" fmla="*/ 2147483646 h 2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4" name="Freeform 337"/>
          <p:cNvSpPr>
            <a:spLocks/>
          </p:cNvSpPr>
          <p:nvPr userDrawn="1"/>
        </p:nvSpPr>
        <p:spPr bwMode="auto">
          <a:xfrm>
            <a:off x="7582784" y="3622058"/>
            <a:ext cx="95251" cy="7939"/>
          </a:xfrm>
          <a:custGeom>
            <a:avLst/>
            <a:gdLst>
              <a:gd name="T0" fmla="*/ 2147483646 w 54"/>
              <a:gd name="T1" fmla="*/ 2147483646 h 6"/>
              <a:gd name="T2" fmla="*/ 2147483646 w 54"/>
              <a:gd name="T3" fmla="*/ 2147483646 h 6"/>
              <a:gd name="T4" fmla="*/ 2147483646 w 54"/>
              <a:gd name="T5" fmla="*/ 0 h 6"/>
              <a:gd name="T6" fmla="*/ 0 w 54"/>
              <a:gd name="T7" fmla="*/ 2147483646 h 6"/>
              <a:gd name="T8" fmla="*/ 2147483646 w 54"/>
              <a:gd name="T9" fmla="*/ 2147483646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5" name="Freeform 338"/>
          <p:cNvSpPr>
            <a:spLocks/>
          </p:cNvSpPr>
          <p:nvPr userDrawn="1"/>
        </p:nvSpPr>
        <p:spPr bwMode="auto">
          <a:xfrm>
            <a:off x="7436750" y="2964836"/>
            <a:ext cx="1348316" cy="709613"/>
          </a:xfrm>
          <a:custGeom>
            <a:avLst/>
            <a:gdLst>
              <a:gd name="T0" fmla="*/ 2147483646 w 129"/>
              <a:gd name="T1" fmla="*/ 2147483646 h 91"/>
              <a:gd name="T2" fmla="*/ 2147483646 w 129"/>
              <a:gd name="T3" fmla="*/ 2147483646 h 91"/>
              <a:gd name="T4" fmla="*/ 2147483646 w 129"/>
              <a:gd name="T5" fmla="*/ 2147483646 h 91"/>
              <a:gd name="T6" fmla="*/ 2147483646 w 129"/>
              <a:gd name="T7" fmla="*/ 2147483646 h 91"/>
              <a:gd name="T8" fmla="*/ 2147483646 w 129"/>
              <a:gd name="T9" fmla="*/ 2147483646 h 91"/>
              <a:gd name="T10" fmla="*/ 2147483646 w 129"/>
              <a:gd name="T11" fmla="*/ 2147483646 h 91"/>
              <a:gd name="T12" fmla="*/ 2147483646 w 129"/>
              <a:gd name="T13" fmla="*/ 2147483646 h 91"/>
              <a:gd name="T14" fmla="*/ 2147483646 w 129"/>
              <a:gd name="T15" fmla="*/ 2147483646 h 91"/>
              <a:gd name="T16" fmla="*/ 2147483646 w 129"/>
              <a:gd name="T17" fmla="*/ 2147483646 h 91"/>
              <a:gd name="T18" fmla="*/ 2147483646 w 129"/>
              <a:gd name="T19" fmla="*/ 2147483646 h 91"/>
              <a:gd name="T20" fmla="*/ 2147483646 w 129"/>
              <a:gd name="T21" fmla="*/ 2147483646 h 91"/>
              <a:gd name="T22" fmla="*/ 2147483646 w 129"/>
              <a:gd name="T23" fmla="*/ 2147483646 h 91"/>
              <a:gd name="T24" fmla="*/ 2147483646 w 129"/>
              <a:gd name="T25" fmla="*/ 2147483646 h 91"/>
              <a:gd name="T26" fmla="*/ 2147483646 w 129"/>
              <a:gd name="T27" fmla="*/ 2147483646 h 91"/>
              <a:gd name="T28" fmla="*/ 2147483646 w 129"/>
              <a:gd name="T29" fmla="*/ 2147483646 h 91"/>
              <a:gd name="T30" fmla="*/ 0 w 129"/>
              <a:gd name="T31" fmla="*/ 2147483646 h 91"/>
              <a:gd name="T32" fmla="*/ 2147483646 w 129"/>
              <a:gd name="T33" fmla="*/ 2147483646 h 91"/>
              <a:gd name="T34" fmla="*/ 2147483646 w 129"/>
              <a:gd name="T35" fmla="*/ 2147483646 h 91"/>
              <a:gd name="T36" fmla="*/ 2147483646 w 129"/>
              <a:gd name="T37" fmla="*/ 2147483646 h 91"/>
              <a:gd name="T38" fmla="*/ 2147483646 w 129"/>
              <a:gd name="T39" fmla="*/ 2147483646 h 91"/>
              <a:gd name="T40" fmla="*/ 2147483646 w 129"/>
              <a:gd name="T41" fmla="*/ 2147483646 h 91"/>
              <a:gd name="T42" fmla="*/ 2147483646 w 129"/>
              <a:gd name="T43" fmla="*/ 2147483646 h 91"/>
              <a:gd name="T44" fmla="*/ 2147483646 w 129"/>
              <a:gd name="T45" fmla="*/ 2147483646 h 91"/>
              <a:gd name="T46" fmla="*/ 2147483646 w 129"/>
              <a:gd name="T47" fmla="*/ 2147483646 h 91"/>
              <a:gd name="T48" fmla="*/ 2147483646 w 129"/>
              <a:gd name="T49" fmla="*/ 2147483646 h 91"/>
              <a:gd name="T50" fmla="*/ 2147483646 w 129"/>
              <a:gd name="T51" fmla="*/ 2147483646 h 91"/>
              <a:gd name="T52" fmla="*/ 2147483646 w 129"/>
              <a:gd name="T53" fmla="*/ 2147483646 h 91"/>
              <a:gd name="T54" fmla="*/ 2147483646 w 129"/>
              <a:gd name="T55" fmla="*/ 2147483646 h 91"/>
              <a:gd name="T56" fmla="*/ 2147483646 w 129"/>
              <a:gd name="T57" fmla="*/ 2147483646 h 91"/>
              <a:gd name="T58" fmla="*/ 2147483646 w 129"/>
              <a:gd name="T59" fmla="*/ 2147483646 h 91"/>
              <a:gd name="T60" fmla="*/ 2147483646 w 129"/>
              <a:gd name="T61" fmla="*/ 2147483646 h 91"/>
              <a:gd name="T62" fmla="*/ 2147483646 w 129"/>
              <a:gd name="T63" fmla="*/ 2147483646 h 91"/>
              <a:gd name="T64" fmla="*/ 2147483646 w 129"/>
              <a:gd name="T65" fmla="*/ 2147483646 h 91"/>
              <a:gd name="T66" fmla="*/ 2147483646 w 129"/>
              <a:gd name="T67" fmla="*/ 2147483646 h 91"/>
              <a:gd name="T68" fmla="*/ 2147483646 w 129"/>
              <a:gd name="T69" fmla="*/ 2147483646 h 9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6" name="Freeform 339"/>
          <p:cNvSpPr>
            <a:spLocks/>
          </p:cNvSpPr>
          <p:nvPr userDrawn="1"/>
        </p:nvSpPr>
        <p:spPr bwMode="auto">
          <a:xfrm>
            <a:off x="7519287" y="3598252"/>
            <a:ext cx="29633" cy="14287"/>
          </a:xfrm>
          <a:custGeom>
            <a:avLst/>
            <a:gdLst>
              <a:gd name="T0" fmla="*/ 0 w 18"/>
              <a:gd name="T1" fmla="*/ 0 h 12"/>
              <a:gd name="T2" fmla="*/ 0 w 18"/>
              <a:gd name="T3" fmla="*/ 2147483646 h 12"/>
              <a:gd name="T4" fmla="*/ 2147483646 w 18"/>
              <a:gd name="T5" fmla="*/ 2147483646 h 12"/>
              <a:gd name="T6" fmla="*/ 2147483646 w 18"/>
              <a:gd name="T7" fmla="*/ 2147483646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7" name="Rectangle 340"/>
          <p:cNvSpPr>
            <a:spLocks noChangeArrowheads="1"/>
          </p:cNvSpPr>
          <p:nvPr userDrawn="1"/>
        </p:nvSpPr>
        <p:spPr bwMode="auto">
          <a:xfrm>
            <a:off x="6429218" y="3229949"/>
            <a:ext cx="12700" cy="158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 sz="1400"/>
          </a:p>
        </p:txBody>
      </p:sp>
      <p:sp>
        <p:nvSpPr>
          <p:cNvPr id="88" name="Freeform 347"/>
          <p:cNvSpPr>
            <a:spLocks/>
          </p:cNvSpPr>
          <p:nvPr userDrawn="1"/>
        </p:nvSpPr>
        <p:spPr bwMode="auto">
          <a:xfrm>
            <a:off x="6046084" y="2074249"/>
            <a:ext cx="865717" cy="766763"/>
          </a:xfrm>
          <a:custGeom>
            <a:avLst/>
            <a:gdLst>
              <a:gd name="T0" fmla="*/ 2147483646 w 83"/>
              <a:gd name="T1" fmla="*/ 2147483646 h 98"/>
              <a:gd name="T2" fmla="*/ 2147483646 w 83"/>
              <a:gd name="T3" fmla="*/ 2147483646 h 98"/>
              <a:gd name="T4" fmla="*/ 2147483646 w 83"/>
              <a:gd name="T5" fmla="*/ 2147483646 h 98"/>
              <a:gd name="T6" fmla="*/ 2147483646 w 83"/>
              <a:gd name="T7" fmla="*/ 2147483646 h 98"/>
              <a:gd name="T8" fmla="*/ 2147483646 w 83"/>
              <a:gd name="T9" fmla="*/ 2147483646 h 98"/>
              <a:gd name="T10" fmla="*/ 2147483646 w 83"/>
              <a:gd name="T11" fmla="*/ 2147483646 h 98"/>
              <a:gd name="T12" fmla="*/ 2147483646 w 83"/>
              <a:gd name="T13" fmla="*/ 2147483646 h 98"/>
              <a:gd name="T14" fmla="*/ 2147483646 w 83"/>
              <a:gd name="T15" fmla="*/ 2147483646 h 98"/>
              <a:gd name="T16" fmla="*/ 2147483646 w 83"/>
              <a:gd name="T17" fmla="*/ 2147483646 h 98"/>
              <a:gd name="T18" fmla="*/ 2147483646 w 83"/>
              <a:gd name="T19" fmla="*/ 2147483646 h 98"/>
              <a:gd name="T20" fmla="*/ 2147483646 w 83"/>
              <a:gd name="T21" fmla="*/ 2147483646 h 98"/>
              <a:gd name="T22" fmla="*/ 2147483646 w 83"/>
              <a:gd name="T23" fmla="*/ 2147483646 h 98"/>
              <a:gd name="T24" fmla="*/ 2147483646 w 83"/>
              <a:gd name="T25" fmla="*/ 2147483646 h 98"/>
              <a:gd name="T26" fmla="*/ 2147483646 w 83"/>
              <a:gd name="T27" fmla="*/ 2147483646 h 98"/>
              <a:gd name="T28" fmla="*/ 2147483646 w 83"/>
              <a:gd name="T29" fmla="*/ 2147483646 h 98"/>
              <a:gd name="T30" fmla="*/ 2147483646 w 83"/>
              <a:gd name="T31" fmla="*/ 2147483646 h 98"/>
              <a:gd name="T32" fmla="*/ 2147483646 w 83"/>
              <a:gd name="T33" fmla="*/ 2147483646 h 98"/>
              <a:gd name="T34" fmla="*/ 2147483646 w 83"/>
              <a:gd name="T35" fmla="*/ 2147483646 h 98"/>
              <a:gd name="T36" fmla="*/ 2147483646 w 83"/>
              <a:gd name="T37" fmla="*/ 2147483646 h 98"/>
              <a:gd name="T38" fmla="*/ 2147483646 w 83"/>
              <a:gd name="T39" fmla="*/ 2147483646 h 98"/>
              <a:gd name="T40" fmla="*/ 2147483646 w 83"/>
              <a:gd name="T41" fmla="*/ 2147483646 h 98"/>
              <a:gd name="T42" fmla="*/ 2147483646 w 83"/>
              <a:gd name="T43" fmla="*/ 2147483646 h 98"/>
              <a:gd name="T44" fmla="*/ 2147483646 w 83"/>
              <a:gd name="T45" fmla="*/ 2147483646 h 98"/>
              <a:gd name="T46" fmla="*/ 2147483646 w 83"/>
              <a:gd name="T47" fmla="*/ 2147483646 h 98"/>
              <a:gd name="T48" fmla="*/ 2147483646 w 83"/>
              <a:gd name="T49" fmla="*/ 2147483646 h 98"/>
              <a:gd name="T50" fmla="*/ 2147483646 w 83"/>
              <a:gd name="T51" fmla="*/ 0 h 98"/>
              <a:gd name="T52" fmla="*/ 2147483646 w 83"/>
              <a:gd name="T53" fmla="*/ 2147483646 h 98"/>
              <a:gd name="T54" fmla="*/ 2147483646 w 83"/>
              <a:gd name="T55" fmla="*/ 2147483646 h 98"/>
              <a:gd name="T56" fmla="*/ 2147483646 w 83"/>
              <a:gd name="T57" fmla="*/ 2147483646 h 98"/>
              <a:gd name="T58" fmla="*/ 2147483646 w 83"/>
              <a:gd name="T59" fmla="*/ 2147483646 h 98"/>
              <a:gd name="T60" fmla="*/ 2147483646 w 83"/>
              <a:gd name="T61" fmla="*/ 2147483646 h 98"/>
              <a:gd name="T62" fmla="*/ 2147483646 w 83"/>
              <a:gd name="T63" fmla="*/ 2147483646 h 98"/>
              <a:gd name="T64" fmla="*/ 2147483646 w 83"/>
              <a:gd name="T65" fmla="*/ 2147483646 h 98"/>
              <a:gd name="T66" fmla="*/ 2147483646 w 83"/>
              <a:gd name="T67" fmla="*/ 2147483646 h 98"/>
              <a:gd name="T68" fmla="*/ 2147483646 w 83"/>
              <a:gd name="T69" fmla="*/ 2147483646 h 98"/>
              <a:gd name="T70" fmla="*/ 2147483646 w 83"/>
              <a:gd name="T71" fmla="*/ 2147483646 h 98"/>
              <a:gd name="T72" fmla="*/ 2147483646 w 83"/>
              <a:gd name="T73" fmla="*/ 2147483646 h 98"/>
              <a:gd name="T74" fmla="*/ 2147483646 w 83"/>
              <a:gd name="T75" fmla="*/ 2147483646 h 98"/>
              <a:gd name="T76" fmla="*/ 2147483646 w 83"/>
              <a:gd name="T77" fmla="*/ 2147483646 h 98"/>
              <a:gd name="T78" fmla="*/ 2147483646 w 83"/>
              <a:gd name="T79" fmla="*/ 2147483646 h 98"/>
              <a:gd name="T80" fmla="*/ 2147483646 w 83"/>
              <a:gd name="T81" fmla="*/ 2147483646 h 98"/>
              <a:gd name="T82" fmla="*/ 2147483646 w 83"/>
              <a:gd name="T83" fmla="*/ 2147483646 h 98"/>
              <a:gd name="T84" fmla="*/ 2147483646 w 83"/>
              <a:gd name="T85" fmla="*/ 2147483646 h 98"/>
              <a:gd name="T86" fmla="*/ 2147483646 w 83"/>
              <a:gd name="T87" fmla="*/ 2147483646 h 98"/>
              <a:gd name="T88" fmla="*/ 2147483646 w 83"/>
              <a:gd name="T89" fmla="*/ 2147483646 h 98"/>
              <a:gd name="T90" fmla="*/ 2147483646 w 83"/>
              <a:gd name="T91" fmla="*/ 2147483646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9" name="Freeform 348"/>
          <p:cNvSpPr>
            <a:spLocks/>
          </p:cNvSpPr>
          <p:nvPr userDrawn="1"/>
        </p:nvSpPr>
        <p:spPr bwMode="auto">
          <a:xfrm>
            <a:off x="6253534" y="2223478"/>
            <a:ext cx="427567" cy="733425"/>
          </a:xfrm>
          <a:custGeom>
            <a:avLst/>
            <a:gdLst>
              <a:gd name="T0" fmla="*/ 2147483646 w 10000"/>
              <a:gd name="T1" fmla="*/ 2147483646 h 9895"/>
              <a:gd name="T2" fmla="*/ 2147483646 w 10000"/>
              <a:gd name="T3" fmla="*/ 2147483646 h 9895"/>
              <a:gd name="T4" fmla="*/ 2147483646 w 10000"/>
              <a:gd name="T5" fmla="*/ 2147483646 h 9895"/>
              <a:gd name="T6" fmla="*/ 2147483646 w 10000"/>
              <a:gd name="T7" fmla="*/ 2147483646 h 9895"/>
              <a:gd name="T8" fmla="*/ 2147483646 w 10000"/>
              <a:gd name="T9" fmla="*/ 0 h 9895"/>
              <a:gd name="T10" fmla="*/ 2147483646 w 10000"/>
              <a:gd name="T11" fmla="*/ 2147483646 h 9895"/>
              <a:gd name="T12" fmla="*/ 2147483646 w 10000"/>
              <a:gd name="T13" fmla="*/ 2147483646 h 9895"/>
              <a:gd name="T14" fmla="*/ 2147483646 w 10000"/>
              <a:gd name="T15" fmla="*/ 2147483646 h 9895"/>
              <a:gd name="T16" fmla="*/ 2147483646 w 10000"/>
              <a:gd name="T17" fmla="*/ 2147483646 h 9895"/>
              <a:gd name="T18" fmla="*/ 2147483646 w 10000"/>
              <a:gd name="T19" fmla="*/ 2147483646 h 9895"/>
              <a:gd name="T20" fmla="*/ 2147483646 w 10000"/>
              <a:gd name="T21" fmla="*/ 2147483646 h 9895"/>
              <a:gd name="T22" fmla="*/ 2147483646 w 10000"/>
              <a:gd name="T23" fmla="*/ 2147483646 h 9895"/>
              <a:gd name="T24" fmla="*/ 2147483646 w 10000"/>
              <a:gd name="T25" fmla="*/ 2147483646 h 9895"/>
              <a:gd name="T26" fmla="*/ 1547059788 w 10000"/>
              <a:gd name="T27" fmla="*/ 2147483646 h 9895"/>
              <a:gd name="T28" fmla="*/ 1032076903 w 10000"/>
              <a:gd name="T29" fmla="*/ 2147483646 h 9895"/>
              <a:gd name="T30" fmla="*/ 1032076903 w 10000"/>
              <a:gd name="T31" fmla="*/ 2147483646 h 9895"/>
              <a:gd name="T32" fmla="*/ 1032076903 w 10000"/>
              <a:gd name="T33" fmla="*/ 2147483646 h 9895"/>
              <a:gd name="T34" fmla="*/ 1032076903 w 10000"/>
              <a:gd name="T35" fmla="*/ 2147483646 h 9895"/>
              <a:gd name="T36" fmla="*/ 258002502 w 10000"/>
              <a:gd name="T37" fmla="*/ 2147483646 h 9895"/>
              <a:gd name="T38" fmla="*/ 516037938 w 10000"/>
              <a:gd name="T39" fmla="*/ 2147483646 h 9895"/>
              <a:gd name="T40" fmla="*/ 1839950288 w 10000"/>
              <a:gd name="T41" fmla="*/ 2147483646 h 9895"/>
              <a:gd name="T42" fmla="*/ 2018679268 w 10000"/>
              <a:gd name="T43" fmla="*/ 2147483646 h 9895"/>
              <a:gd name="T44" fmla="*/ 2147483646 w 10000"/>
              <a:gd name="T45" fmla="*/ 2147483646 h 9895"/>
              <a:gd name="T46" fmla="*/ 2147483646 w 10000"/>
              <a:gd name="T47" fmla="*/ 2147483646 h 9895"/>
              <a:gd name="T48" fmla="*/ 2147483646 w 10000"/>
              <a:gd name="T49" fmla="*/ 2147483646 h 9895"/>
              <a:gd name="T50" fmla="*/ 2147483646 w 10000"/>
              <a:gd name="T51" fmla="*/ 2147483646 h 9895"/>
              <a:gd name="T52" fmla="*/ 2147483646 w 10000"/>
              <a:gd name="T53" fmla="*/ 2147483646 h 9895"/>
              <a:gd name="T54" fmla="*/ 2147483646 w 10000"/>
              <a:gd name="T55" fmla="*/ 2147483646 h 9895"/>
              <a:gd name="T56" fmla="*/ 2147483646 w 10000"/>
              <a:gd name="T57" fmla="*/ 2147483646 h 9895"/>
              <a:gd name="T58" fmla="*/ 2147483646 w 10000"/>
              <a:gd name="T59" fmla="*/ 2147483646 h 9895"/>
              <a:gd name="T60" fmla="*/ 2147483646 w 10000"/>
              <a:gd name="T61" fmla="*/ 2147483646 h 9895"/>
              <a:gd name="T62" fmla="*/ 2147483646 w 10000"/>
              <a:gd name="T63" fmla="*/ 2147483646 h 9895"/>
              <a:gd name="T64" fmla="*/ 2147483646 w 10000"/>
              <a:gd name="T65" fmla="*/ 2147483646 h 9895"/>
              <a:gd name="T66" fmla="*/ 2147483646 w 10000"/>
              <a:gd name="T67" fmla="*/ 2147483646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0" name="Freeform 349"/>
          <p:cNvSpPr>
            <a:spLocks/>
          </p:cNvSpPr>
          <p:nvPr userDrawn="1"/>
        </p:nvSpPr>
        <p:spPr bwMode="auto">
          <a:xfrm>
            <a:off x="6619718" y="3090254"/>
            <a:ext cx="594783" cy="287337"/>
          </a:xfrm>
          <a:custGeom>
            <a:avLst/>
            <a:gdLst>
              <a:gd name="T0" fmla="*/ 2147483646 w 57"/>
              <a:gd name="T1" fmla="*/ 2147483646 h 37"/>
              <a:gd name="T2" fmla="*/ 2147483646 w 57"/>
              <a:gd name="T3" fmla="*/ 2147483646 h 37"/>
              <a:gd name="T4" fmla="*/ 2147483646 w 57"/>
              <a:gd name="T5" fmla="*/ 2147483646 h 37"/>
              <a:gd name="T6" fmla="*/ 2147483646 w 57"/>
              <a:gd name="T7" fmla="*/ 2147483646 h 37"/>
              <a:gd name="T8" fmla="*/ 2147483646 w 57"/>
              <a:gd name="T9" fmla="*/ 2147483646 h 37"/>
              <a:gd name="T10" fmla="*/ 2147483646 w 57"/>
              <a:gd name="T11" fmla="*/ 2147483646 h 37"/>
              <a:gd name="T12" fmla="*/ 2147483646 w 57"/>
              <a:gd name="T13" fmla="*/ 2147483646 h 37"/>
              <a:gd name="T14" fmla="*/ 2147483646 w 57"/>
              <a:gd name="T15" fmla="*/ 2147483646 h 37"/>
              <a:gd name="T16" fmla="*/ 2147483646 w 57"/>
              <a:gd name="T17" fmla="*/ 2147483646 h 37"/>
              <a:gd name="T18" fmla="*/ 2147483646 w 57"/>
              <a:gd name="T19" fmla="*/ 2147483646 h 37"/>
              <a:gd name="T20" fmla="*/ 2147483646 w 57"/>
              <a:gd name="T21" fmla="*/ 2147483646 h 37"/>
              <a:gd name="T22" fmla="*/ 2147483646 w 57"/>
              <a:gd name="T23" fmla="*/ 0 h 37"/>
              <a:gd name="T24" fmla="*/ 2147483646 w 57"/>
              <a:gd name="T25" fmla="*/ 0 h 37"/>
              <a:gd name="T26" fmla="*/ 2147483646 w 57"/>
              <a:gd name="T27" fmla="*/ 2147483646 h 37"/>
              <a:gd name="T28" fmla="*/ 2147483646 w 57"/>
              <a:gd name="T29" fmla="*/ 2147483646 h 37"/>
              <a:gd name="T30" fmla="*/ 2147483646 w 57"/>
              <a:gd name="T31" fmla="*/ 2147483646 h 37"/>
              <a:gd name="T32" fmla="*/ 2147483646 w 57"/>
              <a:gd name="T33" fmla="*/ 2147483646 h 37"/>
              <a:gd name="T34" fmla="*/ 2147483646 w 57"/>
              <a:gd name="T35" fmla="*/ 2147483646 h 37"/>
              <a:gd name="T36" fmla="*/ 2147483646 w 57"/>
              <a:gd name="T37" fmla="*/ 2147483646 h 37"/>
              <a:gd name="T38" fmla="*/ 2147483646 w 57"/>
              <a:gd name="T39" fmla="*/ 2147483646 h 37"/>
              <a:gd name="T40" fmla="*/ 2147483646 w 57"/>
              <a:gd name="T41" fmla="*/ 2147483646 h 37"/>
              <a:gd name="T42" fmla="*/ 2147483646 w 57"/>
              <a:gd name="T43" fmla="*/ 2147483646 h 37"/>
              <a:gd name="T44" fmla="*/ 0 w 57"/>
              <a:gd name="T45" fmla="*/ 2147483646 h 37"/>
              <a:gd name="T46" fmla="*/ 0 w 57"/>
              <a:gd name="T47" fmla="*/ 2147483646 h 37"/>
              <a:gd name="T48" fmla="*/ 2147483646 w 57"/>
              <a:gd name="T49" fmla="*/ 2147483646 h 37"/>
              <a:gd name="T50" fmla="*/ 2147483646 w 57"/>
              <a:gd name="T51" fmla="*/ 2147483646 h 37"/>
              <a:gd name="T52" fmla="*/ 2147483646 w 57"/>
              <a:gd name="T53" fmla="*/ 2147483646 h 37"/>
              <a:gd name="T54" fmla="*/ 2147483646 w 57"/>
              <a:gd name="T55" fmla="*/ 2147483646 h 37"/>
              <a:gd name="T56" fmla="*/ 2147483646 w 57"/>
              <a:gd name="T57" fmla="*/ 2147483646 h 37"/>
              <a:gd name="T58" fmla="*/ 2147483646 w 57"/>
              <a:gd name="T59" fmla="*/ 2147483646 h 37"/>
              <a:gd name="T60" fmla="*/ 2147483646 w 57"/>
              <a:gd name="T61" fmla="*/ 2147483646 h 37"/>
              <a:gd name="T62" fmla="*/ 2147483646 w 57"/>
              <a:gd name="T63" fmla="*/ 2147483646 h 37"/>
              <a:gd name="T64" fmla="*/ 2147483646 w 57"/>
              <a:gd name="T65" fmla="*/ 2147483646 h 37"/>
              <a:gd name="T66" fmla="*/ 2147483646 w 57"/>
              <a:gd name="T67" fmla="*/ 2147483646 h 37"/>
              <a:gd name="T68" fmla="*/ 2147483646 w 57"/>
              <a:gd name="T69" fmla="*/ 2147483646 h 37"/>
              <a:gd name="T70" fmla="*/ 2147483646 w 57"/>
              <a:gd name="T71" fmla="*/ 2147483646 h 37"/>
              <a:gd name="T72" fmla="*/ 2147483646 w 57"/>
              <a:gd name="T73" fmla="*/ 2147483646 h 37"/>
              <a:gd name="T74" fmla="*/ 2147483646 w 57"/>
              <a:gd name="T75" fmla="*/ 2147483646 h 37"/>
              <a:gd name="T76" fmla="*/ 2147483646 w 57"/>
              <a:gd name="T77" fmla="*/ 2147483646 h 37"/>
              <a:gd name="T78" fmla="*/ 2147483646 w 57"/>
              <a:gd name="T79" fmla="*/ 2147483646 h 37"/>
              <a:gd name="T80" fmla="*/ 2147483646 w 57"/>
              <a:gd name="T81" fmla="*/ 2147483646 h 37"/>
              <a:gd name="T82" fmla="*/ 2147483646 w 57"/>
              <a:gd name="T83" fmla="*/ 2147483646 h 37"/>
              <a:gd name="T84" fmla="*/ 2147483646 w 57"/>
              <a:gd name="T85" fmla="*/ 2147483646 h 37"/>
              <a:gd name="T86" fmla="*/ 2147483646 w 57"/>
              <a:gd name="T87" fmla="*/ 2147483646 h 37"/>
              <a:gd name="T88" fmla="*/ 2147483646 w 57"/>
              <a:gd name="T89" fmla="*/ 2147483646 h 37"/>
              <a:gd name="T90" fmla="*/ 2147483646 w 57"/>
              <a:gd name="T91" fmla="*/ 2147483646 h 3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1" name="Freeform 350"/>
          <p:cNvSpPr>
            <a:spLocks/>
          </p:cNvSpPr>
          <p:nvPr userDrawn="1"/>
        </p:nvSpPr>
        <p:spPr bwMode="auto">
          <a:xfrm>
            <a:off x="6962601" y="3090249"/>
            <a:ext cx="74083" cy="30163"/>
          </a:xfrm>
          <a:custGeom>
            <a:avLst/>
            <a:gdLst>
              <a:gd name="T0" fmla="*/ 2147483646 w 42"/>
              <a:gd name="T1" fmla="*/ 2147483646 h 24"/>
              <a:gd name="T2" fmla="*/ 2147483646 w 42"/>
              <a:gd name="T3" fmla="*/ 0 h 24"/>
              <a:gd name="T4" fmla="*/ 0 w 42"/>
              <a:gd name="T5" fmla="*/ 2147483646 h 24"/>
              <a:gd name="T6" fmla="*/ 2147483646 w 42"/>
              <a:gd name="T7" fmla="*/ 2147483646 h 24"/>
              <a:gd name="T8" fmla="*/ 2147483646 w 42"/>
              <a:gd name="T9" fmla="*/ 2147483646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2" name="Freeform 359"/>
          <p:cNvSpPr>
            <a:spLocks/>
          </p:cNvSpPr>
          <p:nvPr userDrawn="1"/>
        </p:nvSpPr>
        <p:spPr bwMode="auto">
          <a:xfrm>
            <a:off x="6545616" y="2964842"/>
            <a:ext cx="103717" cy="47625"/>
          </a:xfrm>
          <a:custGeom>
            <a:avLst/>
            <a:gdLst>
              <a:gd name="T0" fmla="*/ 2147483646 w 60"/>
              <a:gd name="T1" fmla="*/ 2147483646 h 36"/>
              <a:gd name="T2" fmla="*/ 2147483646 w 60"/>
              <a:gd name="T3" fmla="*/ 2147483646 h 36"/>
              <a:gd name="T4" fmla="*/ 2147483646 w 60"/>
              <a:gd name="T5" fmla="*/ 2147483646 h 36"/>
              <a:gd name="T6" fmla="*/ 2147483646 w 60"/>
              <a:gd name="T7" fmla="*/ 2147483646 h 36"/>
              <a:gd name="T8" fmla="*/ 2147483646 w 60"/>
              <a:gd name="T9" fmla="*/ 0 h 36"/>
              <a:gd name="T10" fmla="*/ 2147483646 w 60"/>
              <a:gd name="T11" fmla="*/ 0 h 36"/>
              <a:gd name="T12" fmla="*/ 2147483646 w 60"/>
              <a:gd name="T13" fmla="*/ 2147483646 h 36"/>
              <a:gd name="T14" fmla="*/ 0 w 60"/>
              <a:gd name="T15" fmla="*/ 2147483646 h 36"/>
              <a:gd name="T16" fmla="*/ 2147483646 w 60"/>
              <a:gd name="T17" fmla="*/ 2147483646 h 36"/>
              <a:gd name="T18" fmla="*/ 2147483646 w 60"/>
              <a:gd name="T19" fmla="*/ 2147483646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3" name="Freeform 360"/>
          <p:cNvSpPr>
            <a:spLocks/>
          </p:cNvSpPr>
          <p:nvPr userDrawn="1"/>
        </p:nvSpPr>
        <p:spPr bwMode="auto">
          <a:xfrm>
            <a:off x="6357252" y="2988655"/>
            <a:ext cx="323849" cy="217487"/>
          </a:xfrm>
          <a:custGeom>
            <a:avLst/>
            <a:gdLst>
              <a:gd name="T0" fmla="*/ 2147483646 w 31"/>
              <a:gd name="T1" fmla="*/ 2147483646 h 28"/>
              <a:gd name="T2" fmla="*/ 2147483646 w 31"/>
              <a:gd name="T3" fmla="*/ 2147483646 h 28"/>
              <a:gd name="T4" fmla="*/ 2147483646 w 31"/>
              <a:gd name="T5" fmla="*/ 2147483646 h 28"/>
              <a:gd name="T6" fmla="*/ 2147483646 w 31"/>
              <a:gd name="T7" fmla="*/ 2147483646 h 28"/>
              <a:gd name="T8" fmla="*/ 2147483646 w 31"/>
              <a:gd name="T9" fmla="*/ 2147483646 h 28"/>
              <a:gd name="T10" fmla="*/ 2147483646 w 31"/>
              <a:gd name="T11" fmla="*/ 2147483646 h 28"/>
              <a:gd name="T12" fmla="*/ 2147483646 w 31"/>
              <a:gd name="T13" fmla="*/ 2147483646 h 28"/>
              <a:gd name="T14" fmla="*/ 2147483646 w 31"/>
              <a:gd name="T15" fmla="*/ 2147483646 h 28"/>
              <a:gd name="T16" fmla="*/ 2147483646 w 31"/>
              <a:gd name="T17" fmla="*/ 2147483646 h 28"/>
              <a:gd name="T18" fmla="*/ 2147483646 w 31"/>
              <a:gd name="T19" fmla="*/ 2147483646 h 28"/>
              <a:gd name="T20" fmla="*/ 2147483646 w 31"/>
              <a:gd name="T21" fmla="*/ 2147483646 h 28"/>
              <a:gd name="T22" fmla="*/ 2147483646 w 31"/>
              <a:gd name="T23" fmla="*/ 2147483646 h 28"/>
              <a:gd name="T24" fmla="*/ 2147483646 w 31"/>
              <a:gd name="T25" fmla="*/ 2147483646 h 28"/>
              <a:gd name="T26" fmla="*/ 2147483646 w 31"/>
              <a:gd name="T27" fmla="*/ 2147483646 h 28"/>
              <a:gd name="T28" fmla="*/ 2147483646 w 31"/>
              <a:gd name="T29" fmla="*/ 2147483646 h 28"/>
              <a:gd name="T30" fmla="*/ 2147483646 w 31"/>
              <a:gd name="T31" fmla="*/ 2147483646 h 28"/>
              <a:gd name="T32" fmla="*/ 2147483646 w 31"/>
              <a:gd name="T33" fmla="*/ 2147483646 h 28"/>
              <a:gd name="T34" fmla="*/ 2147483646 w 31"/>
              <a:gd name="T35" fmla="*/ 2147483646 h 28"/>
              <a:gd name="T36" fmla="*/ 2147483646 w 31"/>
              <a:gd name="T37" fmla="*/ 2147483646 h 28"/>
              <a:gd name="T38" fmla="*/ 2147483646 w 31"/>
              <a:gd name="T39" fmla="*/ 2147483646 h 28"/>
              <a:gd name="T40" fmla="*/ 2147483646 w 31"/>
              <a:gd name="T41" fmla="*/ 2147483646 h 28"/>
              <a:gd name="T42" fmla="*/ 2147483646 w 31"/>
              <a:gd name="T43" fmla="*/ 2147483646 h 28"/>
              <a:gd name="T44" fmla="*/ 2147483646 w 31"/>
              <a:gd name="T45" fmla="*/ 2147483646 h 28"/>
              <a:gd name="T46" fmla="*/ 2147483646 w 31"/>
              <a:gd name="T47" fmla="*/ 0 h 28"/>
              <a:gd name="T48" fmla="*/ 2147483646 w 31"/>
              <a:gd name="T49" fmla="*/ 2147483646 h 28"/>
              <a:gd name="T50" fmla="*/ 2147483646 w 31"/>
              <a:gd name="T51" fmla="*/ 2147483646 h 28"/>
              <a:gd name="T52" fmla="*/ 2147483646 w 31"/>
              <a:gd name="T53" fmla="*/ 0 h 28"/>
              <a:gd name="T54" fmla="*/ 2147483646 w 31"/>
              <a:gd name="T55" fmla="*/ 0 h 28"/>
              <a:gd name="T56" fmla="*/ 2147483646 w 31"/>
              <a:gd name="T57" fmla="*/ 2147483646 h 28"/>
              <a:gd name="T58" fmla="*/ 2147483646 w 31"/>
              <a:gd name="T59" fmla="*/ 2147483646 h 28"/>
              <a:gd name="T60" fmla="*/ 0 w 31"/>
              <a:gd name="T61" fmla="*/ 2147483646 h 28"/>
              <a:gd name="T62" fmla="*/ 0 w 31"/>
              <a:gd name="T63" fmla="*/ 2147483646 h 28"/>
              <a:gd name="T64" fmla="*/ 2147483646 w 31"/>
              <a:gd name="T65" fmla="*/ 2147483646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4" name="Freeform 364"/>
          <p:cNvSpPr>
            <a:spLocks/>
          </p:cNvSpPr>
          <p:nvPr userDrawn="1"/>
        </p:nvSpPr>
        <p:spPr bwMode="auto">
          <a:xfrm>
            <a:off x="5895800" y="4010993"/>
            <a:ext cx="524933" cy="290512"/>
          </a:xfrm>
          <a:custGeom>
            <a:avLst/>
            <a:gdLst>
              <a:gd name="T0" fmla="*/ 2147483646 w 300"/>
              <a:gd name="T1" fmla="*/ 2147483646 h 223"/>
              <a:gd name="T2" fmla="*/ 2147483646 w 300"/>
              <a:gd name="T3" fmla="*/ 2147483646 h 223"/>
              <a:gd name="T4" fmla="*/ 2147483646 w 300"/>
              <a:gd name="T5" fmla="*/ 2147483646 h 223"/>
              <a:gd name="T6" fmla="*/ 2147483646 w 300"/>
              <a:gd name="T7" fmla="*/ 2147483646 h 223"/>
              <a:gd name="T8" fmla="*/ 2147483646 w 300"/>
              <a:gd name="T9" fmla="*/ 2147483646 h 223"/>
              <a:gd name="T10" fmla="*/ 2147483646 w 300"/>
              <a:gd name="T11" fmla="*/ 2147483646 h 223"/>
              <a:gd name="T12" fmla="*/ 2147483646 w 300"/>
              <a:gd name="T13" fmla="*/ 2147483646 h 223"/>
              <a:gd name="T14" fmla="*/ 2147483646 w 300"/>
              <a:gd name="T15" fmla="*/ 2147483646 h 223"/>
              <a:gd name="T16" fmla="*/ 2147483646 w 300"/>
              <a:gd name="T17" fmla="*/ 2147483646 h 223"/>
              <a:gd name="T18" fmla="*/ 2147483646 w 300"/>
              <a:gd name="T19" fmla="*/ 2147483646 h 223"/>
              <a:gd name="T20" fmla="*/ 2147483646 w 300"/>
              <a:gd name="T21" fmla="*/ 2147483646 h 223"/>
              <a:gd name="T22" fmla="*/ 2147483646 w 300"/>
              <a:gd name="T23" fmla="*/ 2147483646 h 223"/>
              <a:gd name="T24" fmla="*/ 2147483646 w 300"/>
              <a:gd name="T25" fmla="*/ 2147483646 h 223"/>
              <a:gd name="T26" fmla="*/ 2147483646 w 300"/>
              <a:gd name="T27" fmla="*/ 2147483646 h 223"/>
              <a:gd name="T28" fmla="*/ 2147483646 w 300"/>
              <a:gd name="T29" fmla="*/ 2147483646 h 223"/>
              <a:gd name="T30" fmla="*/ 2147483646 w 300"/>
              <a:gd name="T31" fmla="*/ 0 h 223"/>
              <a:gd name="T32" fmla="*/ 2147483646 w 300"/>
              <a:gd name="T33" fmla="*/ 2147483646 h 223"/>
              <a:gd name="T34" fmla="*/ 2147483646 w 300"/>
              <a:gd name="T35" fmla="*/ 2147483646 h 223"/>
              <a:gd name="T36" fmla="*/ 2147483646 w 300"/>
              <a:gd name="T37" fmla="*/ 2147483646 h 223"/>
              <a:gd name="T38" fmla="*/ 2147483646 w 300"/>
              <a:gd name="T39" fmla="*/ 2147483646 h 223"/>
              <a:gd name="T40" fmla="*/ 2147483646 w 300"/>
              <a:gd name="T41" fmla="*/ 2147483646 h 223"/>
              <a:gd name="T42" fmla="*/ 2147483646 w 300"/>
              <a:gd name="T43" fmla="*/ 2147483646 h 223"/>
              <a:gd name="T44" fmla="*/ 0 w 300"/>
              <a:gd name="T45" fmla="*/ 2147483646 h 223"/>
              <a:gd name="T46" fmla="*/ 2147483646 w 300"/>
              <a:gd name="T47" fmla="*/ 2147483646 h 223"/>
              <a:gd name="T48" fmla="*/ 2147483646 w 300"/>
              <a:gd name="T49" fmla="*/ 2147483646 h 223"/>
              <a:gd name="T50" fmla="*/ 2147483646 w 300"/>
              <a:gd name="T51" fmla="*/ 2147483646 h 223"/>
              <a:gd name="T52" fmla="*/ 2147483646 w 300"/>
              <a:gd name="T53" fmla="*/ 2147483646 h 223"/>
              <a:gd name="T54" fmla="*/ 2147483646 w 300"/>
              <a:gd name="T55" fmla="*/ 2147483646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5" name="Freeform 365"/>
          <p:cNvSpPr>
            <a:spLocks/>
          </p:cNvSpPr>
          <p:nvPr userDrawn="1"/>
        </p:nvSpPr>
        <p:spPr bwMode="auto">
          <a:xfrm>
            <a:off x="5895800" y="4010993"/>
            <a:ext cx="524933" cy="290512"/>
          </a:xfrm>
          <a:custGeom>
            <a:avLst/>
            <a:gdLst>
              <a:gd name="T0" fmla="*/ 2147483646 w 300"/>
              <a:gd name="T1" fmla="*/ 2147483646 h 223"/>
              <a:gd name="T2" fmla="*/ 2147483646 w 300"/>
              <a:gd name="T3" fmla="*/ 2147483646 h 223"/>
              <a:gd name="T4" fmla="*/ 2147483646 w 300"/>
              <a:gd name="T5" fmla="*/ 2147483646 h 223"/>
              <a:gd name="T6" fmla="*/ 2147483646 w 300"/>
              <a:gd name="T7" fmla="*/ 2147483646 h 223"/>
              <a:gd name="T8" fmla="*/ 2147483646 w 300"/>
              <a:gd name="T9" fmla="*/ 2147483646 h 223"/>
              <a:gd name="T10" fmla="*/ 2147483646 w 300"/>
              <a:gd name="T11" fmla="*/ 2147483646 h 223"/>
              <a:gd name="T12" fmla="*/ 2147483646 w 300"/>
              <a:gd name="T13" fmla="*/ 2147483646 h 223"/>
              <a:gd name="T14" fmla="*/ 2147483646 w 300"/>
              <a:gd name="T15" fmla="*/ 2147483646 h 223"/>
              <a:gd name="T16" fmla="*/ 2147483646 w 300"/>
              <a:gd name="T17" fmla="*/ 2147483646 h 223"/>
              <a:gd name="T18" fmla="*/ 2147483646 w 300"/>
              <a:gd name="T19" fmla="*/ 2147483646 h 223"/>
              <a:gd name="T20" fmla="*/ 2147483646 w 300"/>
              <a:gd name="T21" fmla="*/ 2147483646 h 223"/>
              <a:gd name="T22" fmla="*/ 2147483646 w 300"/>
              <a:gd name="T23" fmla="*/ 2147483646 h 223"/>
              <a:gd name="T24" fmla="*/ 2147483646 w 300"/>
              <a:gd name="T25" fmla="*/ 2147483646 h 223"/>
              <a:gd name="T26" fmla="*/ 2147483646 w 300"/>
              <a:gd name="T27" fmla="*/ 2147483646 h 223"/>
              <a:gd name="T28" fmla="*/ 2147483646 w 300"/>
              <a:gd name="T29" fmla="*/ 2147483646 h 223"/>
              <a:gd name="T30" fmla="*/ 2147483646 w 300"/>
              <a:gd name="T31" fmla="*/ 0 h 223"/>
              <a:gd name="T32" fmla="*/ 2147483646 w 300"/>
              <a:gd name="T33" fmla="*/ 2147483646 h 223"/>
              <a:gd name="T34" fmla="*/ 2147483646 w 300"/>
              <a:gd name="T35" fmla="*/ 2147483646 h 223"/>
              <a:gd name="T36" fmla="*/ 2147483646 w 300"/>
              <a:gd name="T37" fmla="*/ 2147483646 h 223"/>
              <a:gd name="T38" fmla="*/ 2147483646 w 300"/>
              <a:gd name="T39" fmla="*/ 2147483646 h 223"/>
              <a:gd name="T40" fmla="*/ 2147483646 w 300"/>
              <a:gd name="T41" fmla="*/ 2147483646 h 223"/>
              <a:gd name="T42" fmla="*/ 2147483646 w 300"/>
              <a:gd name="T43" fmla="*/ 2147483646 h 223"/>
              <a:gd name="T44" fmla="*/ 0 w 300"/>
              <a:gd name="T45" fmla="*/ 2147483646 h 223"/>
              <a:gd name="T46" fmla="*/ 2147483646 w 300"/>
              <a:gd name="T47" fmla="*/ 2147483646 h 223"/>
              <a:gd name="T48" fmla="*/ 2147483646 w 300"/>
              <a:gd name="T49" fmla="*/ 2147483646 h 223"/>
              <a:gd name="T50" fmla="*/ 2147483646 w 300"/>
              <a:gd name="T51" fmla="*/ 2147483646 h 223"/>
              <a:gd name="T52" fmla="*/ 2147483646 w 300"/>
              <a:gd name="T53" fmla="*/ 2147483646 h 223"/>
              <a:gd name="T54" fmla="*/ 2147483646 w 300"/>
              <a:gd name="T55" fmla="*/ 2147483646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6" name="Freeform 366"/>
          <p:cNvSpPr>
            <a:spLocks/>
          </p:cNvSpPr>
          <p:nvPr userDrawn="1"/>
        </p:nvSpPr>
        <p:spPr bwMode="auto">
          <a:xfrm>
            <a:off x="5489418" y="3971314"/>
            <a:ext cx="543983" cy="384175"/>
          </a:xfrm>
          <a:custGeom>
            <a:avLst/>
            <a:gdLst>
              <a:gd name="T0" fmla="*/ 2147483646 w 52"/>
              <a:gd name="T1" fmla="*/ 2147483646 h 49"/>
              <a:gd name="T2" fmla="*/ 2147483646 w 52"/>
              <a:gd name="T3" fmla="*/ 2147483646 h 49"/>
              <a:gd name="T4" fmla="*/ 2147483646 w 52"/>
              <a:gd name="T5" fmla="*/ 2147483646 h 49"/>
              <a:gd name="T6" fmla="*/ 2147483646 w 52"/>
              <a:gd name="T7" fmla="*/ 2147483646 h 49"/>
              <a:gd name="T8" fmla="*/ 2147483646 w 52"/>
              <a:gd name="T9" fmla="*/ 2147483646 h 49"/>
              <a:gd name="T10" fmla="*/ 2147483646 w 52"/>
              <a:gd name="T11" fmla="*/ 2147483646 h 49"/>
              <a:gd name="T12" fmla="*/ 2147483646 w 52"/>
              <a:gd name="T13" fmla="*/ 2147483646 h 49"/>
              <a:gd name="T14" fmla="*/ 2147483646 w 52"/>
              <a:gd name="T15" fmla="*/ 2147483646 h 49"/>
              <a:gd name="T16" fmla="*/ 2147483646 w 52"/>
              <a:gd name="T17" fmla="*/ 2147483646 h 49"/>
              <a:gd name="T18" fmla="*/ 2147483646 w 52"/>
              <a:gd name="T19" fmla="*/ 2147483646 h 49"/>
              <a:gd name="T20" fmla="*/ 2147483646 w 52"/>
              <a:gd name="T21" fmla="*/ 2147483646 h 49"/>
              <a:gd name="T22" fmla="*/ 2147483646 w 52"/>
              <a:gd name="T23" fmla="*/ 0 h 49"/>
              <a:gd name="T24" fmla="*/ 2147483646 w 52"/>
              <a:gd name="T25" fmla="*/ 0 h 49"/>
              <a:gd name="T26" fmla="*/ 2147483646 w 52"/>
              <a:gd name="T27" fmla="*/ 2147483646 h 49"/>
              <a:gd name="T28" fmla="*/ 2147483646 w 52"/>
              <a:gd name="T29" fmla="*/ 2147483646 h 49"/>
              <a:gd name="T30" fmla="*/ 2147483646 w 52"/>
              <a:gd name="T31" fmla="*/ 2147483646 h 49"/>
              <a:gd name="T32" fmla="*/ 2147483646 w 52"/>
              <a:gd name="T33" fmla="*/ 2147483646 h 49"/>
              <a:gd name="T34" fmla="*/ 2147483646 w 52"/>
              <a:gd name="T35" fmla="*/ 2147483646 h 49"/>
              <a:gd name="T36" fmla="*/ 2147483646 w 52"/>
              <a:gd name="T37" fmla="*/ 2147483646 h 49"/>
              <a:gd name="T38" fmla="*/ 0 w 52"/>
              <a:gd name="T39" fmla="*/ 2147483646 h 49"/>
              <a:gd name="T40" fmla="*/ 0 w 52"/>
              <a:gd name="T41" fmla="*/ 2147483646 h 49"/>
              <a:gd name="T42" fmla="*/ 2147483646 w 52"/>
              <a:gd name="T43" fmla="*/ 2147483646 h 49"/>
              <a:gd name="T44" fmla="*/ 2147483646 w 52"/>
              <a:gd name="T45" fmla="*/ 2147483646 h 49"/>
              <a:gd name="T46" fmla="*/ 2147483646 w 52"/>
              <a:gd name="T47" fmla="*/ 2147483646 h 49"/>
              <a:gd name="T48" fmla="*/ 2147483646 w 52"/>
              <a:gd name="T49" fmla="*/ 2147483646 h 49"/>
              <a:gd name="T50" fmla="*/ 2147483646 w 52"/>
              <a:gd name="T51" fmla="*/ 2147483646 h 49"/>
              <a:gd name="T52" fmla="*/ 2147483646 w 52"/>
              <a:gd name="T53" fmla="*/ 2147483646 h 49"/>
              <a:gd name="T54" fmla="*/ 2147483646 w 52"/>
              <a:gd name="T55" fmla="*/ 2147483646 h 49"/>
              <a:gd name="T56" fmla="*/ 2147483646 w 52"/>
              <a:gd name="T57" fmla="*/ 2147483646 h 49"/>
              <a:gd name="T58" fmla="*/ 2147483646 w 52"/>
              <a:gd name="T59" fmla="*/ 2147483646 h 49"/>
              <a:gd name="T60" fmla="*/ 2147483646 w 52"/>
              <a:gd name="T61" fmla="*/ 2147483646 h 49"/>
              <a:gd name="T62" fmla="*/ 2147483646 w 52"/>
              <a:gd name="T63" fmla="*/ 2147483646 h 49"/>
              <a:gd name="T64" fmla="*/ 2147483646 w 52"/>
              <a:gd name="T65" fmla="*/ 2147483646 h 49"/>
              <a:gd name="T66" fmla="*/ 2147483646 w 52"/>
              <a:gd name="T67" fmla="*/ 2147483646 h 49"/>
              <a:gd name="T68" fmla="*/ 2147483646 w 52"/>
              <a:gd name="T69" fmla="*/ 2147483646 h 49"/>
              <a:gd name="T70" fmla="*/ 2147483646 w 52"/>
              <a:gd name="T71" fmla="*/ 2147483646 h 49"/>
              <a:gd name="T72" fmla="*/ 2147483646 w 52"/>
              <a:gd name="T73" fmla="*/ 2147483646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7" name="Freeform 367"/>
          <p:cNvSpPr>
            <a:spLocks/>
          </p:cNvSpPr>
          <p:nvPr userDrawn="1"/>
        </p:nvSpPr>
        <p:spPr bwMode="auto">
          <a:xfrm>
            <a:off x="7258933" y="4325319"/>
            <a:ext cx="313267" cy="317500"/>
          </a:xfrm>
          <a:custGeom>
            <a:avLst/>
            <a:gdLst>
              <a:gd name="T0" fmla="*/ 2147483646 w 180"/>
              <a:gd name="T1" fmla="*/ 2147483646 h 246"/>
              <a:gd name="T2" fmla="*/ 2147483646 w 180"/>
              <a:gd name="T3" fmla="*/ 2147483646 h 246"/>
              <a:gd name="T4" fmla="*/ 2147483646 w 180"/>
              <a:gd name="T5" fmla="*/ 2147483646 h 246"/>
              <a:gd name="T6" fmla="*/ 2147483646 w 180"/>
              <a:gd name="T7" fmla="*/ 2147483646 h 246"/>
              <a:gd name="T8" fmla="*/ 2147483646 w 180"/>
              <a:gd name="T9" fmla="*/ 2147483646 h 246"/>
              <a:gd name="T10" fmla="*/ 2147483646 w 180"/>
              <a:gd name="T11" fmla="*/ 2147483646 h 246"/>
              <a:gd name="T12" fmla="*/ 2147483646 w 180"/>
              <a:gd name="T13" fmla="*/ 2147483646 h 246"/>
              <a:gd name="T14" fmla="*/ 2147483646 w 180"/>
              <a:gd name="T15" fmla="*/ 2147483646 h 246"/>
              <a:gd name="T16" fmla="*/ 2147483646 w 180"/>
              <a:gd name="T17" fmla="*/ 2147483646 h 246"/>
              <a:gd name="T18" fmla="*/ 2147483646 w 180"/>
              <a:gd name="T19" fmla="*/ 2147483646 h 246"/>
              <a:gd name="T20" fmla="*/ 2147483646 w 180"/>
              <a:gd name="T21" fmla="*/ 2147483646 h 246"/>
              <a:gd name="T22" fmla="*/ 2147483646 w 180"/>
              <a:gd name="T23" fmla="*/ 2147483646 h 246"/>
              <a:gd name="T24" fmla="*/ 2147483646 w 180"/>
              <a:gd name="T25" fmla="*/ 2147483646 h 246"/>
              <a:gd name="T26" fmla="*/ 0 w 180"/>
              <a:gd name="T27" fmla="*/ 2147483646 h 246"/>
              <a:gd name="T28" fmla="*/ 0 w 180"/>
              <a:gd name="T29" fmla="*/ 2147483646 h 246"/>
              <a:gd name="T30" fmla="*/ 2147483646 w 180"/>
              <a:gd name="T31" fmla="*/ 2147483646 h 246"/>
              <a:gd name="T32" fmla="*/ 2147483646 w 180"/>
              <a:gd name="T33" fmla="*/ 2147483646 h 246"/>
              <a:gd name="T34" fmla="*/ 2147483646 w 180"/>
              <a:gd name="T35" fmla="*/ 2147483646 h 246"/>
              <a:gd name="T36" fmla="*/ 2147483646 w 180"/>
              <a:gd name="T37" fmla="*/ 2147483646 h 246"/>
              <a:gd name="T38" fmla="*/ 2147483646 w 180"/>
              <a:gd name="T39" fmla="*/ 2147483646 h 246"/>
              <a:gd name="T40" fmla="*/ 2147483646 w 180"/>
              <a:gd name="T41" fmla="*/ 0 h 246"/>
              <a:gd name="T42" fmla="*/ 2147483646 w 180"/>
              <a:gd name="T43" fmla="*/ 2147483646 h 24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8" name="Freeform 368"/>
          <p:cNvSpPr>
            <a:spLocks/>
          </p:cNvSpPr>
          <p:nvPr userDrawn="1"/>
        </p:nvSpPr>
        <p:spPr bwMode="auto">
          <a:xfrm>
            <a:off x="6357235" y="4301517"/>
            <a:ext cx="42333" cy="123825"/>
          </a:xfrm>
          <a:custGeom>
            <a:avLst/>
            <a:gdLst>
              <a:gd name="T0" fmla="*/ 2147483646 w 24"/>
              <a:gd name="T1" fmla="*/ 0 h 96"/>
              <a:gd name="T2" fmla="*/ 2147483646 w 24"/>
              <a:gd name="T3" fmla="*/ 0 h 96"/>
              <a:gd name="T4" fmla="*/ 2147483646 w 24"/>
              <a:gd name="T5" fmla="*/ 2147483646 h 96"/>
              <a:gd name="T6" fmla="*/ 0 w 24"/>
              <a:gd name="T7" fmla="*/ 2147483646 h 96"/>
              <a:gd name="T8" fmla="*/ 0 w 24"/>
              <a:gd name="T9" fmla="*/ 2147483646 h 96"/>
              <a:gd name="T10" fmla="*/ 2147483646 w 24"/>
              <a:gd name="T11" fmla="*/ 2147483646 h 96"/>
              <a:gd name="T12" fmla="*/ 2147483646 w 24"/>
              <a:gd name="T13" fmla="*/ 2147483646 h 96"/>
              <a:gd name="T14" fmla="*/ 2147483646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9" name="Freeform 369"/>
          <p:cNvSpPr>
            <a:spLocks/>
          </p:cNvSpPr>
          <p:nvPr userDrawn="1"/>
        </p:nvSpPr>
        <p:spPr bwMode="auto">
          <a:xfrm>
            <a:off x="6357235" y="4301517"/>
            <a:ext cx="42333" cy="123825"/>
          </a:xfrm>
          <a:custGeom>
            <a:avLst/>
            <a:gdLst>
              <a:gd name="T0" fmla="*/ 2147483646 w 24"/>
              <a:gd name="T1" fmla="*/ 0 h 96"/>
              <a:gd name="T2" fmla="*/ 2147483646 w 24"/>
              <a:gd name="T3" fmla="*/ 0 h 96"/>
              <a:gd name="T4" fmla="*/ 2147483646 w 24"/>
              <a:gd name="T5" fmla="*/ 2147483646 h 96"/>
              <a:gd name="T6" fmla="*/ 0 w 24"/>
              <a:gd name="T7" fmla="*/ 2147483646 h 96"/>
              <a:gd name="T8" fmla="*/ 0 w 24"/>
              <a:gd name="T9" fmla="*/ 2147483646 h 96"/>
              <a:gd name="T10" fmla="*/ 2147483646 w 24"/>
              <a:gd name="T11" fmla="*/ 2147483646 h 96"/>
              <a:gd name="T12" fmla="*/ 2147483646 w 24"/>
              <a:gd name="T13" fmla="*/ 2147483646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0" name="Freeform 370"/>
          <p:cNvSpPr>
            <a:spLocks/>
          </p:cNvSpPr>
          <p:nvPr userDrawn="1"/>
        </p:nvSpPr>
        <p:spPr bwMode="auto">
          <a:xfrm>
            <a:off x="6336067" y="4020519"/>
            <a:ext cx="345016" cy="404812"/>
          </a:xfrm>
          <a:custGeom>
            <a:avLst/>
            <a:gdLst>
              <a:gd name="T0" fmla="*/ 2147483646 w 198"/>
              <a:gd name="T1" fmla="*/ 2147483646 h 313"/>
              <a:gd name="T2" fmla="*/ 2147483646 w 198"/>
              <a:gd name="T3" fmla="*/ 2147483646 h 313"/>
              <a:gd name="T4" fmla="*/ 2147483646 w 198"/>
              <a:gd name="T5" fmla="*/ 2147483646 h 313"/>
              <a:gd name="T6" fmla="*/ 2147483646 w 198"/>
              <a:gd name="T7" fmla="*/ 2147483646 h 313"/>
              <a:gd name="T8" fmla="*/ 2147483646 w 198"/>
              <a:gd name="T9" fmla="*/ 2147483646 h 313"/>
              <a:gd name="T10" fmla="*/ 2147483646 w 198"/>
              <a:gd name="T11" fmla="*/ 2147483646 h 313"/>
              <a:gd name="T12" fmla="*/ 2147483646 w 198"/>
              <a:gd name="T13" fmla="*/ 2147483646 h 313"/>
              <a:gd name="T14" fmla="*/ 2147483646 w 198"/>
              <a:gd name="T15" fmla="*/ 2147483646 h 313"/>
              <a:gd name="T16" fmla="*/ 2147483646 w 198"/>
              <a:gd name="T17" fmla="*/ 2147483646 h 313"/>
              <a:gd name="T18" fmla="*/ 2147483646 w 198"/>
              <a:gd name="T19" fmla="*/ 2147483646 h 313"/>
              <a:gd name="T20" fmla="*/ 2147483646 w 198"/>
              <a:gd name="T21" fmla="*/ 2147483646 h 313"/>
              <a:gd name="T22" fmla="*/ 2147483646 w 198"/>
              <a:gd name="T23" fmla="*/ 2147483646 h 313"/>
              <a:gd name="T24" fmla="*/ 2147483646 w 198"/>
              <a:gd name="T25" fmla="*/ 0 h 313"/>
              <a:gd name="T26" fmla="*/ 2147483646 w 198"/>
              <a:gd name="T27" fmla="*/ 2147483646 h 313"/>
              <a:gd name="T28" fmla="*/ 2147483646 w 198"/>
              <a:gd name="T29" fmla="*/ 2147483646 h 313"/>
              <a:gd name="T30" fmla="*/ 2147483646 w 198"/>
              <a:gd name="T31" fmla="*/ 2147483646 h 313"/>
              <a:gd name="T32" fmla="*/ 2147483646 w 198"/>
              <a:gd name="T33" fmla="*/ 2147483646 h 313"/>
              <a:gd name="T34" fmla="*/ 2147483646 w 198"/>
              <a:gd name="T35" fmla="*/ 2147483646 h 313"/>
              <a:gd name="T36" fmla="*/ 2147483646 w 198"/>
              <a:gd name="T37" fmla="*/ 2147483646 h 313"/>
              <a:gd name="T38" fmla="*/ 2147483646 w 198"/>
              <a:gd name="T39" fmla="*/ 2147483646 h 313"/>
              <a:gd name="T40" fmla="*/ 2147483646 w 198"/>
              <a:gd name="T41" fmla="*/ 2147483646 h 313"/>
              <a:gd name="T42" fmla="*/ 0 w 198"/>
              <a:gd name="T43" fmla="*/ 2147483646 h 313"/>
              <a:gd name="T44" fmla="*/ 2147483646 w 198"/>
              <a:gd name="T45" fmla="*/ 2147483646 h 313"/>
              <a:gd name="T46" fmla="*/ 2147483646 w 198"/>
              <a:gd name="T47" fmla="*/ 2147483646 h 313"/>
              <a:gd name="T48" fmla="*/ 2147483646 w 198"/>
              <a:gd name="T49" fmla="*/ 2147483646 h 313"/>
              <a:gd name="T50" fmla="*/ 2147483646 w 198"/>
              <a:gd name="T51" fmla="*/ 2147483646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1" name="Freeform 371"/>
          <p:cNvSpPr>
            <a:spLocks/>
          </p:cNvSpPr>
          <p:nvPr userDrawn="1"/>
        </p:nvSpPr>
        <p:spPr bwMode="auto">
          <a:xfrm>
            <a:off x="6336067" y="4020519"/>
            <a:ext cx="345016" cy="404812"/>
          </a:xfrm>
          <a:custGeom>
            <a:avLst/>
            <a:gdLst>
              <a:gd name="T0" fmla="*/ 2147483646 w 198"/>
              <a:gd name="T1" fmla="*/ 2147483646 h 313"/>
              <a:gd name="T2" fmla="*/ 2147483646 w 198"/>
              <a:gd name="T3" fmla="*/ 2147483646 h 313"/>
              <a:gd name="T4" fmla="*/ 2147483646 w 198"/>
              <a:gd name="T5" fmla="*/ 2147483646 h 313"/>
              <a:gd name="T6" fmla="*/ 2147483646 w 198"/>
              <a:gd name="T7" fmla="*/ 2147483646 h 313"/>
              <a:gd name="T8" fmla="*/ 2147483646 w 198"/>
              <a:gd name="T9" fmla="*/ 2147483646 h 313"/>
              <a:gd name="T10" fmla="*/ 2147483646 w 198"/>
              <a:gd name="T11" fmla="*/ 2147483646 h 313"/>
              <a:gd name="T12" fmla="*/ 2147483646 w 198"/>
              <a:gd name="T13" fmla="*/ 2147483646 h 313"/>
              <a:gd name="T14" fmla="*/ 2147483646 w 198"/>
              <a:gd name="T15" fmla="*/ 2147483646 h 313"/>
              <a:gd name="T16" fmla="*/ 2147483646 w 198"/>
              <a:gd name="T17" fmla="*/ 2147483646 h 313"/>
              <a:gd name="T18" fmla="*/ 2147483646 w 198"/>
              <a:gd name="T19" fmla="*/ 2147483646 h 313"/>
              <a:gd name="T20" fmla="*/ 2147483646 w 198"/>
              <a:gd name="T21" fmla="*/ 2147483646 h 313"/>
              <a:gd name="T22" fmla="*/ 2147483646 w 198"/>
              <a:gd name="T23" fmla="*/ 2147483646 h 313"/>
              <a:gd name="T24" fmla="*/ 2147483646 w 198"/>
              <a:gd name="T25" fmla="*/ 0 h 313"/>
              <a:gd name="T26" fmla="*/ 2147483646 w 198"/>
              <a:gd name="T27" fmla="*/ 2147483646 h 313"/>
              <a:gd name="T28" fmla="*/ 2147483646 w 198"/>
              <a:gd name="T29" fmla="*/ 2147483646 h 313"/>
              <a:gd name="T30" fmla="*/ 2147483646 w 198"/>
              <a:gd name="T31" fmla="*/ 2147483646 h 313"/>
              <a:gd name="T32" fmla="*/ 2147483646 w 198"/>
              <a:gd name="T33" fmla="*/ 2147483646 h 313"/>
              <a:gd name="T34" fmla="*/ 2147483646 w 198"/>
              <a:gd name="T35" fmla="*/ 2147483646 h 313"/>
              <a:gd name="T36" fmla="*/ 2147483646 w 198"/>
              <a:gd name="T37" fmla="*/ 2147483646 h 313"/>
              <a:gd name="T38" fmla="*/ 2147483646 w 198"/>
              <a:gd name="T39" fmla="*/ 2147483646 h 313"/>
              <a:gd name="T40" fmla="*/ 2147483646 w 198"/>
              <a:gd name="T41" fmla="*/ 2147483646 h 313"/>
              <a:gd name="T42" fmla="*/ 0 w 198"/>
              <a:gd name="T43" fmla="*/ 2147483646 h 313"/>
              <a:gd name="T44" fmla="*/ 2147483646 w 198"/>
              <a:gd name="T45" fmla="*/ 2147483646 h 313"/>
              <a:gd name="T46" fmla="*/ 2147483646 w 198"/>
              <a:gd name="T47" fmla="*/ 2147483646 h 313"/>
              <a:gd name="T48" fmla="*/ 2147483646 w 198"/>
              <a:gd name="T49" fmla="*/ 2147483646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2" name="Freeform 372"/>
          <p:cNvSpPr>
            <a:spLocks/>
          </p:cNvSpPr>
          <p:nvPr userDrawn="1"/>
        </p:nvSpPr>
        <p:spPr bwMode="auto">
          <a:xfrm>
            <a:off x="6441901" y="5166695"/>
            <a:ext cx="531283" cy="354012"/>
          </a:xfrm>
          <a:custGeom>
            <a:avLst/>
            <a:gdLst>
              <a:gd name="T0" fmla="*/ 2147483646 w 51"/>
              <a:gd name="T1" fmla="*/ 2147483646 h 45"/>
              <a:gd name="T2" fmla="*/ 2147483646 w 51"/>
              <a:gd name="T3" fmla="*/ 2147483646 h 45"/>
              <a:gd name="T4" fmla="*/ 2147483646 w 51"/>
              <a:gd name="T5" fmla="*/ 2147483646 h 45"/>
              <a:gd name="T6" fmla="*/ 2147483646 w 51"/>
              <a:gd name="T7" fmla="*/ 2147483646 h 45"/>
              <a:gd name="T8" fmla="*/ 2147483646 w 51"/>
              <a:gd name="T9" fmla="*/ 0 h 45"/>
              <a:gd name="T10" fmla="*/ 2147483646 w 51"/>
              <a:gd name="T11" fmla="*/ 2147483646 h 45"/>
              <a:gd name="T12" fmla="*/ 2147483646 w 51"/>
              <a:gd name="T13" fmla="*/ 2147483646 h 45"/>
              <a:gd name="T14" fmla="*/ 2147483646 w 51"/>
              <a:gd name="T15" fmla="*/ 2147483646 h 45"/>
              <a:gd name="T16" fmla="*/ 2147483646 w 51"/>
              <a:gd name="T17" fmla="*/ 2147483646 h 45"/>
              <a:gd name="T18" fmla="*/ 2147483646 w 51"/>
              <a:gd name="T19" fmla="*/ 2147483646 h 45"/>
              <a:gd name="T20" fmla="*/ 2147483646 w 51"/>
              <a:gd name="T21" fmla="*/ 2147483646 h 45"/>
              <a:gd name="T22" fmla="*/ 2147483646 w 51"/>
              <a:gd name="T23" fmla="*/ 2147483646 h 45"/>
              <a:gd name="T24" fmla="*/ 2147483646 w 51"/>
              <a:gd name="T25" fmla="*/ 2147483646 h 45"/>
              <a:gd name="T26" fmla="*/ 2147483646 w 51"/>
              <a:gd name="T27" fmla="*/ 2147483646 h 45"/>
              <a:gd name="T28" fmla="*/ 2147483646 w 51"/>
              <a:gd name="T29" fmla="*/ 2147483646 h 45"/>
              <a:gd name="T30" fmla="*/ 2147483646 w 51"/>
              <a:gd name="T31" fmla="*/ 2147483646 h 45"/>
              <a:gd name="T32" fmla="*/ 2147483646 w 51"/>
              <a:gd name="T33" fmla="*/ 2147483646 h 45"/>
              <a:gd name="T34" fmla="*/ 0 w 51"/>
              <a:gd name="T35" fmla="*/ 2147483646 h 45"/>
              <a:gd name="T36" fmla="*/ 2147483646 w 51"/>
              <a:gd name="T37" fmla="*/ 2147483646 h 45"/>
              <a:gd name="T38" fmla="*/ 2147483646 w 51"/>
              <a:gd name="T39" fmla="*/ 2147483646 h 45"/>
              <a:gd name="T40" fmla="*/ 2147483646 w 51"/>
              <a:gd name="T41" fmla="*/ 2147483646 h 45"/>
              <a:gd name="T42" fmla="*/ 2147483646 w 51"/>
              <a:gd name="T43" fmla="*/ 2147483646 h 45"/>
              <a:gd name="T44" fmla="*/ 2147483646 w 51"/>
              <a:gd name="T45" fmla="*/ 2147483646 h 45"/>
              <a:gd name="T46" fmla="*/ 2147483646 w 51"/>
              <a:gd name="T47" fmla="*/ 2147483646 h 45"/>
              <a:gd name="T48" fmla="*/ 2147483646 w 51"/>
              <a:gd name="T49" fmla="*/ 2147483646 h 45"/>
              <a:gd name="T50" fmla="*/ 2147483646 w 51"/>
              <a:gd name="T51" fmla="*/ 2147483646 h 45"/>
              <a:gd name="T52" fmla="*/ 2147483646 w 51"/>
              <a:gd name="T53" fmla="*/ 2147483646 h 45"/>
              <a:gd name="T54" fmla="*/ 2147483646 w 51"/>
              <a:gd name="T55" fmla="*/ 2147483646 h 45"/>
              <a:gd name="T56" fmla="*/ 2147483646 w 51"/>
              <a:gd name="T57" fmla="*/ 2147483646 h 45"/>
              <a:gd name="T58" fmla="*/ 2147483646 w 51"/>
              <a:gd name="T59" fmla="*/ 2147483646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3" name="Freeform 373"/>
          <p:cNvSpPr>
            <a:spLocks/>
          </p:cNvSpPr>
          <p:nvPr userDrawn="1"/>
        </p:nvSpPr>
        <p:spPr bwMode="auto">
          <a:xfrm>
            <a:off x="6556215" y="5050815"/>
            <a:ext cx="315383" cy="234951"/>
          </a:xfrm>
          <a:custGeom>
            <a:avLst/>
            <a:gdLst>
              <a:gd name="T0" fmla="*/ 2147483646 w 180"/>
              <a:gd name="T1" fmla="*/ 2147483646 h 180"/>
              <a:gd name="T2" fmla="*/ 2147483646 w 180"/>
              <a:gd name="T3" fmla="*/ 2147483646 h 180"/>
              <a:gd name="T4" fmla="*/ 2147483646 w 180"/>
              <a:gd name="T5" fmla="*/ 2147483646 h 180"/>
              <a:gd name="T6" fmla="*/ 2147483646 w 180"/>
              <a:gd name="T7" fmla="*/ 2147483646 h 180"/>
              <a:gd name="T8" fmla="*/ 2147483646 w 180"/>
              <a:gd name="T9" fmla="*/ 2147483646 h 180"/>
              <a:gd name="T10" fmla="*/ 2147483646 w 180"/>
              <a:gd name="T11" fmla="*/ 2147483646 h 180"/>
              <a:gd name="T12" fmla="*/ 2147483646 w 180"/>
              <a:gd name="T13" fmla="*/ 2147483646 h 180"/>
              <a:gd name="T14" fmla="*/ 2147483646 w 180"/>
              <a:gd name="T15" fmla="*/ 0 h 180"/>
              <a:gd name="T16" fmla="*/ 2147483646 w 180"/>
              <a:gd name="T17" fmla="*/ 2147483646 h 180"/>
              <a:gd name="T18" fmla="*/ 2147483646 w 180"/>
              <a:gd name="T19" fmla="*/ 2147483646 h 180"/>
              <a:gd name="T20" fmla="*/ 2147483646 w 180"/>
              <a:gd name="T21" fmla="*/ 2147483646 h 180"/>
              <a:gd name="T22" fmla="*/ 0 w 180"/>
              <a:gd name="T23" fmla="*/ 2147483646 h 180"/>
              <a:gd name="T24" fmla="*/ 0 w 180"/>
              <a:gd name="T25" fmla="*/ 2147483646 h 180"/>
              <a:gd name="T26" fmla="*/ 2147483646 w 180"/>
              <a:gd name="T27" fmla="*/ 2147483646 h 180"/>
              <a:gd name="T28" fmla="*/ 2147483646 w 180"/>
              <a:gd name="T29" fmla="*/ 2147483646 h 180"/>
              <a:gd name="T30" fmla="*/ 2147483646 w 180"/>
              <a:gd name="T31" fmla="*/ 2147483646 h 180"/>
              <a:gd name="T32" fmla="*/ 2147483646 w 180"/>
              <a:gd name="T33" fmla="*/ 2147483646 h 180"/>
              <a:gd name="T34" fmla="*/ 2147483646 w 180"/>
              <a:gd name="T35" fmla="*/ 2147483646 h 180"/>
              <a:gd name="T36" fmla="*/ 2147483646 w 180"/>
              <a:gd name="T37" fmla="*/ 2147483646 h 180"/>
              <a:gd name="T38" fmla="*/ 2147483646 w 180"/>
              <a:gd name="T39" fmla="*/ 2147483646 h 180"/>
              <a:gd name="T40" fmla="*/ 2147483646 w 180"/>
              <a:gd name="T41" fmla="*/ 2147483646 h 180"/>
              <a:gd name="T42" fmla="*/ 2147483646 w 180"/>
              <a:gd name="T43" fmla="*/ 2147483646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4" name="Freeform 374"/>
          <p:cNvSpPr>
            <a:spLocks/>
          </p:cNvSpPr>
          <p:nvPr userDrawn="1"/>
        </p:nvSpPr>
        <p:spPr bwMode="auto">
          <a:xfrm>
            <a:off x="6880051" y="4869837"/>
            <a:ext cx="357717" cy="422275"/>
          </a:xfrm>
          <a:custGeom>
            <a:avLst/>
            <a:gdLst>
              <a:gd name="T0" fmla="*/ 2147483646 w 34"/>
              <a:gd name="T1" fmla="*/ 2147483646 h 54"/>
              <a:gd name="T2" fmla="*/ 2147483646 w 34"/>
              <a:gd name="T3" fmla="*/ 2147483646 h 54"/>
              <a:gd name="T4" fmla="*/ 2147483646 w 34"/>
              <a:gd name="T5" fmla="*/ 2147483646 h 54"/>
              <a:gd name="T6" fmla="*/ 2147483646 w 34"/>
              <a:gd name="T7" fmla="*/ 2147483646 h 54"/>
              <a:gd name="T8" fmla="*/ 2147483646 w 34"/>
              <a:gd name="T9" fmla="*/ 2147483646 h 54"/>
              <a:gd name="T10" fmla="*/ 2147483646 w 34"/>
              <a:gd name="T11" fmla="*/ 2147483646 h 54"/>
              <a:gd name="T12" fmla="*/ 2147483646 w 34"/>
              <a:gd name="T13" fmla="*/ 2147483646 h 54"/>
              <a:gd name="T14" fmla="*/ 2147483646 w 34"/>
              <a:gd name="T15" fmla="*/ 2147483646 h 54"/>
              <a:gd name="T16" fmla="*/ 2147483646 w 34"/>
              <a:gd name="T17" fmla="*/ 2147483646 h 54"/>
              <a:gd name="T18" fmla="*/ 2147483646 w 34"/>
              <a:gd name="T19" fmla="*/ 2147483646 h 54"/>
              <a:gd name="T20" fmla="*/ 2147483646 w 34"/>
              <a:gd name="T21" fmla="*/ 2147483646 h 54"/>
              <a:gd name="T22" fmla="*/ 2147483646 w 34"/>
              <a:gd name="T23" fmla="*/ 2147483646 h 54"/>
              <a:gd name="T24" fmla="*/ 0 w 34"/>
              <a:gd name="T25" fmla="*/ 2147483646 h 54"/>
              <a:gd name="T26" fmla="*/ 0 w 34"/>
              <a:gd name="T27" fmla="*/ 2147483646 h 54"/>
              <a:gd name="T28" fmla="*/ 2147483646 w 34"/>
              <a:gd name="T29" fmla="*/ 2147483646 h 54"/>
              <a:gd name="T30" fmla="*/ 2147483646 w 34"/>
              <a:gd name="T31" fmla="*/ 2147483646 h 54"/>
              <a:gd name="T32" fmla="*/ 2147483646 w 34"/>
              <a:gd name="T33" fmla="*/ 2147483646 h 54"/>
              <a:gd name="T34" fmla="*/ 2147483646 w 34"/>
              <a:gd name="T35" fmla="*/ 2147483646 h 54"/>
              <a:gd name="T36" fmla="*/ 2147483646 w 34"/>
              <a:gd name="T37" fmla="*/ 2147483646 h 54"/>
              <a:gd name="T38" fmla="*/ 2147483646 w 34"/>
              <a:gd name="T39" fmla="*/ 2147483646 h 54"/>
              <a:gd name="T40" fmla="*/ 2147483646 w 34"/>
              <a:gd name="T41" fmla="*/ 2147483646 h 54"/>
              <a:gd name="T42" fmla="*/ 2147483646 w 34"/>
              <a:gd name="T43" fmla="*/ 2147483646 h 54"/>
              <a:gd name="T44" fmla="*/ 2147483646 w 34"/>
              <a:gd name="T45" fmla="*/ 2147483646 h 54"/>
              <a:gd name="T46" fmla="*/ 2147483646 w 34"/>
              <a:gd name="T47" fmla="*/ 2147483646 h 54"/>
              <a:gd name="T48" fmla="*/ 2147483646 w 34"/>
              <a:gd name="T49" fmla="*/ 2147483646 h 54"/>
              <a:gd name="T50" fmla="*/ 2147483646 w 34"/>
              <a:gd name="T51" fmla="*/ 2147483646 h 54"/>
              <a:gd name="T52" fmla="*/ 2147483646 w 34"/>
              <a:gd name="T53" fmla="*/ 2147483646 h 54"/>
              <a:gd name="T54" fmla="*/ 2147483646 w 34"/>
              <a:gd name="T55" fmla="*/ 2147483646 h 54"/>
              <a:gd name="T56" fmla="*/ 2147483646 w 34"/>
              <a:gd name="T57" fmla="*/ 2147483646 h 54"/>
              <a:gd name="T58" fmla="*/ 2147483646 w 34"/>
              <a:gd name="T59" fmla="*/ 2147483646 h 54"/>
              <a:gd name="T60" fmla="*/ 2147483646 w 34"/>
              <a:gd name="T61" fmla="*/ 2147483646 h 54"/>
              <a:gd name="T62" fmla="*/ 2147483646 w 34"/>
              <a:gd name="T63" fmla="*/ 2147483646 h 54"/>
              <a:gd name="T64" fmla="*/ 2147483646 w 34"/>
              <a:gd name="T65" fmla="*/ 2147483646 h 54"/>
              <a:gd name="T66" fmla="*/ 2147483646 w 34"/>
              <a:gd name="T67" fmla="*/ 2147483646 h 54"/>
              <a:gd name="T68" fmla="*/ 2147483646 w 34"/>
              <a:gd name="T69" fmla="*/ 0 h 54"/>
              <a:gd name="T70" fmla="*/ 2147483646 w 34"/>
              <a:gd name="T71" fmla="*/ 0 h 54"/>
              <a:gd name="T72" fmla="*/ 2147483646 w 34"/>
              <a:gd name="T73" fmla="*/ 2147483646 h 54"/>
              <a:gd name="T74" fmla="*/ 2147483646 w 34"/>
              <a:gd name="T75" fmla="*/ 2147483646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5" name="Freeform 375"/>
          <p:cNvSpPr>
            <a:spLocks/>
          </p:cNvSpPr>
          <p:nvPr userDrawn="1"/>
        </p:nvSpPr>
        <p:spPr bwMode="auto">
          <a:xfrm>
            <a:off x="6880051" y="4628542"/>
            <a:ext cx="347133" cy="265113"/>
          </a:xfrm>
          <a:custGeom>
            <a:avLst/>
            <a:gdLst>
              <a:gd name="T0" fmla="*/ 2147483646 w 33"/>
              <a:gd name="T1" fmla="*/ 2147483646 h 34"/>
              <a:gd name="T2" fmla="*/ 2147483646 w 33"/>
              <a:gd name="T3" fmla="*/ 2147483646 h 34"/>
              <a:gd name="T4" fmla="*/ 2147483646 w 33"/>
              <a:gd name="T5" fmla="*/ 2147483646 h 34"/>
              <a:gd name="T6" fmla="*/ 2147483646 w 33"/>
              <a:gd name="T7" fmla="*/ 2147483646 h 34"/>
              <a:gd name="T8" fmla="*/ 2147483646 w 33"/>
              <a:gd name="T9" fmla="*/ 0 h 34"/>
              <a:gd name="T10" fmla="*/ 2147483646 w 33"/>
              <a:gd name="T11" fmla="*/ 2147483646 h 34"/>
              <a:gd name="T12" fmla="*/ 2147483646 w 33"/>
              <a:gd name="T13" fmla="*/ 2147483646 h 34"/>
              <a:gd name="T14" fmla="*/ 2147483646 w 33"/>
              <a:gd name="T15" fmla="*/ 2147483646 h 34"/>
              <a:gd name="T16" fmla="*/ 2147483646 w 33"/>
              <a:gd name="T17" fmla="*/ 2147483646 h 34"/>
              <a:gd name="T18" fmla="*/ 2147483646 w 33"/>
              <a:gd name="T19" fmla="*/ 2147483646 h 34"/>
              <a:gd name="T20" fmla="*/ 2147483646 w 33"/>
              <a:gd name="T21" fmla="*/ 2147483646 h 34"/>
              <a:gd name="T22" fmla="*/ 0 w 33"/>
              <a:gd name="T23" fmla="*/ 2147483646 h 34"/>
              <a:gd name="T24" fmla="*/ 2147483646 w 33"/>
              <a:gd name="T25" fmla="*/ 2147483646 h 34"/>
              <a:gd name="T26" fmla="*/ 2147483646 w 33"/>
              <a:gd name="T27" fmla="*/ 2147483646 h 34"/>
              <a:gd name="T28" fmla="*/ 2147483646 w 33"/>
              <a:gd name="T29" fmla="*/ 2147483646 h 34"/>
              <a:gd name="T30" fmla="*/ 2147483646 w 33"/>
              <a:gd name="T31" fmla="*/ 2147483646 h 34"/>
              <a:gd name="T32" fmla="*/ 2147483646 w 33"/>
              <a:gd name="T33" fmla="*/ 2147483646 h 34"/>
              <a:gd name="T34" fmla="*/ 2147483646 w 33"/>
              <a:gd name="T35" fmla="*/ 2147483646 h 34"/>
              <a:gd name="T36" fmla="*/ 2147483646 w 33"/>
              <a:gd name="T37" fmla="*/ 2147483646 h 34"/>
              <a:gd name="T38" fmla="*/ 2147483646 w 33"/>
              <a:gd name="T39" fmla="*/ 2147483646 h 34"/>
              <a:gd name="T40" fmla="*/ 2147483646 w 33"/>
              <a:gd name="T41" fmla="*/ 2147483646 h 34"/>
              <a:gd name="T42" fmla="*/ 2147483646 w 33"/>
              <a:gd name="T43" fmla="*/ 2147483646 h 34"/>
              <a:gd name="T44" fmla="*/ 2147483646 w 33"/>
              <a:gd name="T45" fmla="*/ 2147483646 h 34"/>
              <a:gd name="T46" fmla="*/ 2147483646 w 33"/>
              <a:gd name="T47" fmla="*/ 2147483646 h 34"/>
              <a:gd name="T48" fmla="*/ 2147483646 w 33"/>
              <a:gd name="T49" fmla="*/ 2147483646 h 34"/>
              <a:gd name="T50" fmla="*/ 2147483646 w 33"/>
              <a:gd name="T51" fmla="*/ 2147483646 h 34"/>
              <a:gd name="T52" fmla="*/ 2147483646 w 33"/>
              <a:gd name="T53" fmla="*/ 2147483646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6" name="Freeform 376"/>
          <p:cNvSpPr>
            <a:spLocks/>
          </p:cNvSpPr>
          <p:nvPr userDrawn="1"/>
        </p:nvSpPr>
        <p:spPr bwMode="auto">
          <a:xfrm>
            <a:off x="6293735" y="4752361"/>
            <a:ext cx="397933" cy="298451"/>
          </a:xfrm>
          <a:custGeom>
            <a:avLst/>
            <a:gdLst>
              <a:gd name="T0" fmla="*/ 2147483646 w 38"/>
              <a:gd name="T1" fmla="*/ 2147483646 h 38"/>
              <a:gd name="T2" fmla="*/ 2147483646 w 38"/>
              <a:gd name="T3" fmla="*/ 2147483646 h 38"/>
              <a:gd name="T4" fmla="*/ 2147483646 w 38"/>
              <a:gd name="T5" fmla="*/ 2147483646 h 38"/>
              <a:gd name="T6" fmla="*/ 2147483646 w 38"/>
              <a:gd name="T7" fmla="*/ 2147483646 h 38"/>
              <a:gd name="T8" fmla="*/ 2147483646 w 38"/>
              <a:gd name="T9" fmla="*/ 2147483646 h 38"/>
              <a:gd name="T10" fmla="*/ 2147483646 w 38"/>
              <a:gd name="T11" fmla="*/ 2147483646 h 38"/>
              <a:gd name="T12" fmla="*/ 2147483646 w 38"/>
              <a:gd name="T13" fmla="*/ 2147483646 h 38"/>
              <a:gd name="T14" fmla="*/ 2147483646 w 38"/>
              <a:gd name="T15" fmla="*/ 2147483646 h 38"/>
              <a:gd name="T16" fmla="*/ 2147483646 w 38"/>
              <a:gd name="T17" fmla="*/ 2147483646 h 38"/>
              <a:gd name="T18" fmla="*/ 2147483646 w 38"/>
              <a:gd name="T19" fmla="*/ 2147483646 h 38"/>
              <a:gd name="T20" fmla="*/ 2147483646 w 38"/>
              <a:gd name="T21" fmla="*/ 2147483646 h 38"/>
              <a:gd name="T22" fmla="*/ 2147483646 w 38"/>
              <a:gd name="T23" fmla="*/ 2147483646 h 38"/>
              <a:gd name="T24" fmla="*/ 2147483646 w 38"/>
              <a:gd name="T25" fmla="*/ 2147483646 h 38"/>
              <a:gd name="T26" fmla="*/ 2147483646 w 38"/>
              <a:gd name="T27" fmla="*/ 2147483646 h 38"/>
              <a:gd name="T28" fmla="*/ 2147483646 w 38"/>
              <a:gd name="T29" fmla="*/ 2147483646 h 38"/>
              <a:gd name="T30" fmla="*/ 2147483646 w 38"/>
              <a:gd name="T31" fmla="*/ 2147483646 h 38"/>
              <a:gd name="T32" fmla="*/ 2147483646 w 38"/>
              <a:gd name="T33" fmla="*/ 0 h 38"/>
              <a:gd name="T34" fmla="*/ 2147483646 w 38"/>
              <a:gd name="T35" fmla="*/ 0 h 38"/>
              <a:gd name="T36" fmla="*/ 2147483646 w 38"/>
              <a:gd name="T37" fmla="*/ 2147483646 h 38"/>
              <a:gd name="T38" fmla="*/ 2147483646 w 38"/>
              <a:gd name="T39" fmla="*/ 2147483646 h 38"/>
              <a:gd name="T40" fmla="*/ 2147483646 w 38"/>
              <a:gd name="T41" fmla="*/ 2147483646 h 38"/>
              <a:gd name="T42" fmla="*/ 0 w 38"/>
              <a:gd name="T43" fmla="*/ 2147483646 h 38"/>
              <a:gd name="T44" fmla="*/ 0 w 38"/>
              <a:gd name="T45" fmla="*/ 2147483646 h 38"/>
              <a:gd name="T46" fmla="*/ 2147483646 w 38"/>
              <a:gd name="T47" fmla="*/ 2147483646 h 38"/>
              <a:gd name="T48" fmla="*/ 2147483646 w 38"/>
              <a:gd name="T49" fmla="*/ 2147483646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7" name="Freeform 377"/>
          <p:cNvSpPr>
            <a:spLocks/>
          </p:cNvSpPr>
          <p:nvPr userDrawn="1"/>
        </p:nvSpPr>
        <p:spPr bwMode="auto">
          <a:xfrm>
            <a:off x="6293733" y="4471379"/>
            <a:ext cx="618067" cy="460375"/>
          </a:xfrm>
          <a:custGeom>
            <a:avLst/>
            <a:gdLst>
              <a:gd name="T0" fmla="*/ 2147483646 w 59"/>
              <a:gd name="T1" fmla="*/ 2147483646 h 59"/>
              <a:gd name="T2" fmla="*/ 2147483646 w 59"/>
              <a:gd name="T3" fmla="*/ 2147483646 h 59"/>
              <a:gd name="T4" fmla="*/ 2147483646 w 59"/>
              <a:gd name="T5" fmla="*/ 2147483646 h 59"/>
              <a:gd name="T6" fmla="*/ 2147483646 w 59"/>
              <a:gd name="T7" fmla="*/ 2147483646 h 59"/>
              <a:gd name="T8" fmla="*/ 2147483646 w 59"/>
              <a:gd name="T9" fmla="*/ 2147483646 h 59"/>
              <a:gd name="T10" fmla="*/ 2147483646 w 59"/>
              <a:gd name="T11" fmla="*/ 2147483646 h 59"/>
              <a:gd name="T12" fmla="*/ 0 w 59"/>
              <a:gd name="T13" fmla="*/ 2147483646 h 59"/>
              <a:gd name="T14" fmla="*/ 2147483646 w 59"/>
              <a:gd name="T15" fmla="*/ 2147483646 h 59"/>
              <a:gd name="T16" fmla="*/ 2147483646 w 59"/>
              <a:gd name="T17" fmla="*/ 2147483646 h 59"/>
              <a:gd name="T18" fmla="*/ 2147483646 w 59"/>
              <a:gd name="T19" fmla="*/ 2147483646 h 59"/>
              <a:gd name="T20" fmla="*/ 2147483646 w 59"/>
              <a:gd name="T21" fmla="*/ 2147483646 h 59"/>
              <a:gd name="T22" fmla="*/ 2147483646 w 59"/>
              <a:gd name="T23" fmla="*/ 2147483646 h 59"/>
              <a:gd name="T24" fmla="*/ 2147483646 w 59"/>
              <a:gd name="T25" fmla="*/ 2147483646 h 59"/>
              <a:gd name="T26" fmla="*/ 2147483646 w 59"/>
              <a:gd name="T27" fmla="*/ 2147483646 h 59"/>
              <a:gd name="T28" fmla="*/ 2147483646 w 59"/>
              <a:gd name="T29" fmla="*/ 2147483646 h 59"/>
              <a:gd name="T30" fmla="*/ 2147483646 w 59"/>
              <a:gd name="T31" fmla="*/ 2147483646 h 59"/>
              <a:gd name="T32" fmla="*/ 2147483646 w 59"/>
              <a:gd name="T33" fmla="*/ 2147483646 h 59"/>
              <a:gd name="T34" fmla="*/ 2147483646 w 59"/>
              <a:gd name="T35" fmla="*/ 2147483646 h 59"/>
              <a:gd name="T36" fmla="*/ 2147483646 w 59"/>
              <a:gd name="T37" fmla="*/ 2147483646 h 59"/>
              <a:gd name="T38" fmla="*/ 2147483646 w 59"/>
              <a:gd name="T39" fmla="*/ 2147483646 h 59"/>
              <a:gd name="T40" fmla="*/ 2147483646 w 59"/>
              <a:gd name="T41" fmla="*/ 2147483646 h 59"/>
              <a:gd name="T42" fmla="*/ 2147483646 w 59"/>
              <a:gd name="T43" fmla="*/ 2147483646 h 59"/>
              <a:gd name="T44" fmla="*/ 2147483646 w 59"/>
              <a:gd name="T45" fmla="*/ 2147483646 h 59"/>
              <a:gd name="T46" fmla="*/ 2147483646 w 59"/>
              <a:gd name="T47" fmla="*/ 2147483646 h 59"/>
              <a:gd name="T48" fmla="*/ 2147483646 w 59"/>
              <a:gd name="T49" fmla="*/ 2147483646 h 59"/>
              <a:gd name="T50" fmla="*/ 2147483646 w 59"/>
              <a:gd name="T51" fmla="*/ 2147483646 h 59"/>
              <a:gd name="T52" fmla="*/ 2147483646 w 59"/>
              <a:gd name="T53" fmla="*/ 2147483646 h 59"/>
              <a:gd name="T54" fmla="*/ 2147483646 w 59"/>
              <a:gd name="T55" fmla="*/ 2147483646 h 59"/>
              <a:gd name="T56" fmla="*/ 2147483646 w 59"/>
              <a:gd name="T57" fmla="*/ 2147483646 h 59"/>
              <a:gd name="T58" fmla="*/ 2147483646 w 59"/>
              <a:gd name="T59" fmla="*/ 2147483646 h 59"/>
              <a:gd name="T60" fmla="*/ 2147483646 w 59"/>
              <a:gd name="T61" fmla="*/ 2147483646 h 59"/>
              <a:gd name="T62" fmla="*/ 2147483646 w 59"/>
              <a:gd name="T63" fmla="*/ 2147483646 h 59"/>
              <a:gd name="T64" fmla="*/ 2147483646 w 59"/>
              <a:gd name="T65" fmla="*/ 2147483646 h 59"/>
              <a:gd name="T66" fmla="*/ 2147483646 w 59"/>
              <a:gd name="T67" fmla="*/ 2147483646 h 59"/>
              <a:gd name="T68" fmla="*/ 2147483646 w 59"/>
              <a:gd name="T69" fmla="*/ 0 h 59"/>
              <a:gd name="T70" fmla="*/ 2147483646 w 59"/>
              <a:gd name="T71" fmla="*/ 2147483646 h 59"/>
              <a:gd name="T72" fmla="*/ 2147483646 w 59"/>
              <a:gd name="T73" fmla="*/ 2147483646 h 59"/>
              <a:gd name="T74" fmla="*/ 2147483646 w 59"/>
              <a:gd name="T75" fmla="*/ 2147483646 h 59"/>
              <a:gd name="T76" fmla="*/ 2147483646 w 59"/>
              <a:gd name="T77" fmla="*/ 2147483646 h 59"/>
              <a:gd name="T78" fmla="*/ 2147483646 w 59"/>
              <a:gd name="T79" fmla="*/ 2147483646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8" name="Freeform 378"/>
          <p:cNvSpPr>
            <a:spLocks/>
          </p:cNvSpPr>
          <p:nvPr userDrawn="1"/>
        </p:nvSpPr>
        <p:spPr bwMode="auto">
          <a:xfrm>
            <a:off x="6983771" y="4158636"/>
            <a:ext cx="493183" cy="354013"/>
          </a:xfrm>
          <a:custGeom>
            <a:avLst/>
            <a:gdLst>
              <a:gd name="T0" fmla="*/ 2147483646 w 47"/>
              <a:gd name="T1" fmla="*/ 2147483646 h 45"/>
              <a:gd name="T2" fmla="*/ 2147483646 w 47"/>
              <a:gd name="T3" fmla="*/ 2147483646 h 45"/>
              <a:gd name="T4" fmla="*/ 2147483646 w 47"/>
              <a:gd name="T5" fmla="*/ 2147483646 h 45"/>
              <a:gd name="T6" fmla="*/ 2147483646 w 47"/>
              <a:gd name="T7" fmla="*/ 2147483646 h 45"/>
              <a:gd name="T8" fmla="*/ 2147483646 w 47"/>
              <a:gd name="T9" fmla="*/ 2147483646 h 45"/>
              <a:gd name="T10" fmla="*/ 2147483646 w 47"/>
              <a:gd name="T11" fmla="*/ 2147483646 h 45"/>
              <a:gd name="T12" fmla="*/ 2147483646 w 47"/>
              <a:gd name="T13" fmla="*/ 2147483646 h 45"/>
              <a:gd name="T14" fmla="*/ 2147483646 w 47"/>
              <a:gd name="T15" fmla="*/ 2147483646 h 45"/>
              <a:gd name="T16" fmla="*/ 2147483646 w 47"/>
              <a:gd name="T17" fmla="*/ 2147483646 h 45"/>
              <a:gd name="T18" fmla="*/ 2147483646 w 47"/>
              <a:gd name="T19" fmla="*/ 2147483646 h 45"/>
              <a:gd name="T20" fmla="*/ 2147483646 w 47"/>
              <a:gd name="T21" fmla="*/ 2147483646 h 45"/>
              <a:gd name="T22" fmla="*/ 2147483646 w 47"/>
              <a:gd name="T23" fmla="*/ 2147483646 h 45"/>
              <a:gd name="T24" fmla="*/ 2147483646 w 47"/>
              <a:gd name="T25" fmla="*/ 2147483646 h 45"/>
              <a:gd name="T26" fmla="*/ 2147483646 w 47"/>
              <a:gd name="T27" fmla="*/ 2147483646 h 45"/>
              <a:gd name="T28" fmla="*/ 2147483646 w 47"/>
              <a:gd name="T29" fmla="*/ 0 h 45"/>
              <a:gd name="T30" fmla="*/ 2147483646 w 47"/>
              <a:gd name="T31" fmla="*/ 0 h 45"/>
              <a:gd name="T32" fmla="*/ 2147483646 w 47"/>
              <a:gd name="T33" fmla="*/ 2147483646 h 45"/>
              <a:gd name="T34" fmla="*/ 2147483646 w 47"/>
              <a:gd name="T35" fmla="*/ 2147483646 h 45"/>
              <a:gd name="T36" fmla="*/ 2147483646 w 47"/>
              <a:gd name="T37" fmla="*/ 2147483646 h 45"/>
              <a:gd name="T38" fmla="*/ 2147483646 w 47"/>
              <a:gd name="T39" fmla="*/ 2147483646 h 45"/>
              <a:gd name="T40" fmla="*/ 2147483646 w 47"/>
              <a:gd name="T41" fmla="*/ 2147483646 h 45"/>
              <a:gd name="T42" fmla="*/ 2147483646 w 47"/>
              <a:gd name="T43" fmla="*/ 2147483646 h 45"/>
              <a:gd name="T44" fmla="*/ 2147483646 w 47"/>
              <a:gd name="T45" fmla="*/ 2147483646 h 45"/>
              <a:gd name="T46" fmla="*/ 0 w 47"/>
              <a:gd name="T47" fmla="*/ 2147483646 h 45"/>
              <a:gd name="T48" fmla="*/ 2147483646 w 47"/>
              <a:gd name="T49" fmla="*/ 2147483646 h 45"/>
              <a:gd name="T50" fmla="*/ 2147483646 w 47"/>
              <a:gd name="T51" fmla="*/ 2147483646 h 45"/>
              <a:gd name="T52" fmla="*/ 2147483646 w 47"/>
              <a:gd name="T53" fmla="*/ 2147483646 h 45"/>
              <a:gd name="T54" fmla="*/ 2147483646 w 47"/>
              <a:gd name="T55" fmla="*/ 2147483646 h 45"/>
              <a:gd name="T56" fmla="*/ 2147483646 w 47"/>
              <a:gd name="T57" fmla="*/ 2147483646 h 45"/>
              <a:gd name="T58" fmla="*/ 2147483646 w 47"/>
              <a:gd name="T59" fmla="*/ 2147483646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9" name="Freeform 379"/>
          <p:cNvSpPr>
            <a:spLocks/>
          </p:cNvSpPr>
          <p:nvPr userDrawn="1"/>
        </p:nvSpPr>
        <p:spPr bwMode="auto">
          <a:xfrm>
            <a:off x="7015517" y="4487254"/>
            <a:ext cx="273051" cy="234951"/>
          </a:xfrm>
          <a:custGeom>
            <a:avLst/>
            <a:gdLst>
              <a:gd name="T0" fmla="*/ 2147483646 w 26"/>
              <a:gd name="T1" fmla="*/ 2147483646 h 30"/>
              <a:gd name="T2" fmla="*/ 2147483646 w 26"/>
              <a:gd name="T3" fmla="*/ 2147483646 h 30"/>
              <a:gd name="T4" fmla="*/ 2147483646 w 26"/>
              <a:gd name="T5" fmla="*/ 2147483646 h 30"/>
              <a:gd name="T6" fmla="*/ 2147483646 w 26"/>
              <a:gd name="T7" fmla="*/ 2147483646 h 30"/>
              <a:gd name="T8" fmla="*/ 2147483646 w 26"/>
              <a:gd name="T9" fmla="*/ 2147483646 h 30"/>
              <a:gd name="T10" fmla="*/ 2147483646 w 26"/>
              <a:gd name="T11" fmla="*/ 2147483646 h 30"/>
              <a:gd name="T12" fmla="*/ 2147483646 w 26"/>
              <a:gd name="T13" fmla="*/ 2147483646 h 30"/>
              <a:gd name="T14" fmla="*/ 2147483646 w 26"/>
              <a:gd name="T15" fmla="*/ 0 h 30"/>
              <a:gd name="T16" fmla="*/ 2147483646 w 26"/>
              <a:gd name="T17" fmla="*/ 2147483646 h 30"/>
              <a:gd name="T18" fmla="*/ 2147483646 w 26"/>
              <a:gd name="T19" fmla="*/ 2147483646 h 30"/>
              <a:gd name="T20" fmla="*/ 0 w 26"/>
              <a:gd name="T21" fmla="*/ 2147483646 h 30"/>
              <a:gd name="T22" fmla="*/ 2147483646 w 26"/>
              <a:gd name="T23" fmla="*/ 2147483646 h 30"/>
              <a:gd name="T24" fmla="*/ 2147483646 w 26"/>
              <a:gd name="T25" fmla="*/ 2147483646 h 30"/>
              <a:gd name="T26" fmla="*/ 0 w 26"/>
              <a:gd name="T27" fmla="*/ 2147483646 h 30"/>
              <a:gd name="T28" fmla="*/ 2147483646 w 26"/>
              <a:gd name="T29" fmla="*/ 2147483646 h 30"/>
              <a:gd name="T30" fmla="*/ 2147483646 w 26"/>
              <a:gd name="T31" fmla="*/ 2147483646 h 30"/>
              <a:gd name="T32" fmla="*/ 2147483646 w 26"/>
              <a:gd name="T33" fmla="*/ 2147483646 h 30"/>
              <a:gd name="T34" fmla="*/ 2147483646 w 26"/>
              <a:gd name="T35" fmla="*/ 2147483646 h 30"/>
              <a:gd name="T36" fmla="*/ 2147483646 w 26"/>
              <a:gd name="T37" fmla="*/ 2147483646 h 30"/>
              <a:gd name="T38" fmla="*/ 2147483646 w 26"/>
              <a:gd name="T39" fmla="*/ 2147483646 h 30"/>
              <a:gd name="T40" fmla="*/ 2147483646 w 26"/>
              <a:gd name="T41" fmla="*/ 2147483646 h 30"/>
              <a:gd name="T42" fmla="*/ 2147483646 w 26"/>
              <a:gd name="T43" fmla="*/ 2147483646 h 30"/>
              <a:gd name="T44" fmla="*/ 2147483646 w 26"/>
              <a:gd name="T45" fmla="*/ 2147483646 h 3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0" name="Freeform 380"/>
          <p:cNvSpPr>
            <a:spLocks/>
          </p:cNvSpPr>
          <p:nvPr userDrawn="1"/>
        </p:nvSpPr>
        <p:spPr bwMode="auto">
          <a:xfrm>
            <a:off x="6721301" y="4995249"/>
            <a:ext cx="251883" cy="179387"/>
          </a:xfrm>
          <a:custGeom>
            <a:avLst/>
            <a:gdLst>
              <a:gd name="T0" fmla="*/ 2147483646 w 24"/>
              <a:gd name="T1" fmla="*/ 2147483646 h 23"/>
              <a:gd name="T2" fmla="*/ 2147483646 w 24"/>
              <a:gd name="T3" fmla="*/ 2147483646 h 23"/>
              <a:gd name="T4" fmla="*/ 2147483646 w 24"/>
              <a:gd name="T5" fmla="*/ 2147483646 h 23"/>
              <a:gd name="T6" fmla="*/ 0 w 24"/>
              <a:gd name="T7" fmla="*/ 2147483646 h 23"/>
              <a:gd name="T8" fmla="*/ 2147483646 w 24"/>
              <a:gd name="T9" fmla="*/ 2147483646 h 23"/>
              <a:gd name="T10" fmla="*/ 2147483646 w 24"/>
              <a:gd name="T11" fmla="*/ 2147483646 h 23"/>
              <a:gd name="T12" fmla="*/ 2147483646 w 24"/>
              <a:gd name="T13" fmla="*/ 2147483646 h 23"/>
              <a:gd name="T14" fmla="*/ 2147483646 w 24"/>
              <a:gd name="T15" fmla="*/ 2147483646 h 23"/>
              <a:gd name="T16" fmla="*/ 2147483646 w 24"/>
              <a:gd name="T17" fmla="*/ 2147483646 h 23"/>
              <a:gd name="T18" fmla="*/ 2147483646 w 24"/>
              <a:gd name="T19" fmla="*/ 2147483646 h 23"/>
              <a:gd name="T20" fmla="*/ 2147483646 w 24"/>
              <a:gd name="T21" fmla="*/ 2147483646 h 23"/>
              <a:gd name="T22" fmla="*/ 2147483646 w 24"/>
              <a:gd name="T23" fmla="*/ 2147483646 h 23"/>
              <a:gd name="T24" fmla="*/ 2147483646 w 24"/>
              <a:gd name="T25" fmla="*/ 2147483646 h 23"/>
              <a:gd name="T26" fmla="*/ 2147483646 w 24"/>
              <a:gd name="T27" fmla="*/ 2147483646 h 23"/>
              <a:gd name="T28" fmla="*/ 2147483646 w 24"/>
              <a:gd name="T29" fmla="*/ 2147483646 h 23"/>
              <a:gd name="T30" fmla="*/ 2147483646 w 24"/>
              <a:gd name="T31" fmla="*/ 0 h 23"/>
              <a:gd name="T32" fmla="*/ 2147483646 w 24"/>
              <a:gd name="T33" fmla="*/ 2147483646 h 23"/>
              <a:gd name="T34" fmla="*/ 2147483646 w 24"/>
              <a:gd name="T35" fmla="*/ 2147483646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1" name="Freeform 381"/>
          <p:cNvSpPr>
            <a:spLocks/>
          </p:cNvSpPr>
          <p:nvPr userDrawn="1"/>
        </p:nvSpPr>
        <p:spPr bwMode="auto">
          <a:xfrm>
            <a:off x="6628175" y="4512643"/>
            <a:ext cx="450849" cy="544512"/>
          </a:xfrm>
          <a:custGeom>
            <a:avLst/>
            <a:gdLst>
              <a:gd name="T0" fmla="*/ 2147483646 w 43"/>
              <a:gd name="T1" fmla="*/ 2147483646 h 70"/>
              <a:gd name="T2" fmla="*/ 2147483646 w 43"/>
              <a:gd name="T3" fmla="*/ 2147483646 h 70"/>
              <a:gd name="T4" fmla="*/ 2147483646 w 43"/>
              <a:gd name="T5" fmla="*/ 2147483646 h 70"/>
              <a:gd name="T6" fmla="*/ 2147483646 w 43"/>
              <a:gd name="T7" fmla="*/ 2147483646 h 70"/>
              <a:gd name="T8" fmla="*/ 2147483646 w 43"/>
              <a:gd name="T9" fmla="*/ 2147483646 h 70"/>
              <a:gd name="T10" fmla="*/ 2147483646 w 43"/>
              <a:gd name="T11" fmla="*/ 2147483646 h 70"/>
              <a:gd name="T12" fmla="*/ 2147483646 w 43"/>
              <a:gd name="T13" fmla="*/ 2147483646 h 70"/>
              <a:gd name="T14" fmla="*/ 2147483646 w 43"/>
              <a:gd name="T15" fmla="*/ 2147483646 h 70"/>
              <a:gd name="T16" fmla="*/ 2147483646 w 43"/>
              <a:gd name="T17" fmla="*/ 2147483646 h 70"/>
              <a:gd name="T18" fmla="*/ 2147483646 w 43"/>
              <a:gd name="T19" fmla="*/ 2147483646 h 70"/>
              <a:gd name="T20" fmla="*/ 2147483646 w 43"/>
              <a:gd name="T21" fmla="*/ 2147483646 h 70"/>
              <a:gd name="T22" fmla="*/ 2147483646 w 43"/>
              <a:gd name="T23" fmla="*/ 2147483646 h 70"/>
              <a:gd name="T24" fmla="*/ 2147483646 w 43"/>
              <a:gd name="T25" fmla="*/ 2147483646 h 70"/>
              <a:gd name="T26" fmla="*/ 2147483646 w 43"/>
              <a:gd name="T27" fmla="*/ 2147483646 h 70"/>
              <a:gd name="T28" fmla="*/ 2147483646 w 43"/>
              <a:gd name="T29" fmla="*/ 2147483646 h 70"/>
              <a:gd name="T30" fmla="*/ 0 w 43"/>
              <a:gd name="T31" fmla="*/ 2147483646 h 70"/>
              <a:gd name="T32" fmla="*/ 0 w 43"/>
              <a:gd name="T33" fmla="*/ 2147483646 h 70"/>
              <a:gd name="T34" fmla="*/ 2147483646 w 43"/>
              <a:gd name="T35" fmla="*/ 2147483646 h 70"/>
              <a:gd name="T36" fmla="*/ 2147483646 w 43"/>
              <a:gd name="T37" fmla="*/ 2147483646 h 70"/>
              <a:gd name="T38" fmla="*/ 2147483646 w 43"/>
              <a:gd name="T39" fmla="*/ 2147483646 h 70"/>
              <a:gd name="T40" fmla="*/ 2147483646 w 43"/>
              <a:gd name="T41" fmla="*/ 2147483646 h 70"/>
              <a:gd name="T42" fmla="*/ 2147483646 w 43"/>
              <a:gd name="T43" fmla="*/ 2147483646 h 70"/>
              <a:gd name="T44" fmla="*/ 2147483646 w 43"/>
              <a:gd name="T45" fmla="*/ 2147483646 h 70"/>
              <a:gd name="T46" fmla="*/ 2147483646 w 43"/>
              <a:gd name="T47" fmla="*/ 2147483646 h 70"/>
              <a:gd name="T48" fmla="*/ 2147483646 w 43"/>
              <a:gd name="T49" fmla="*/ 2147483646 h 70"/>
              <a:gd name="T50" fmla="*/ 2147483646 w 43"/>
              <a:gd name="T51" fmla="*/ 2147483646 h 70"/>
              <a:gd name="T52" fmla="*/ 2147483646 w 43"/>
              <a:gd name="T53" fmla="*/ 2147483646 h 70"/>
              <a:gd name="T54" fmla="*/ 2147483646 w 43"/>
              <a:gd name="T55" fmla="*/ 2147483646 h 70"/>
              <a:gd name="T56" fmla="*/ 2147483646 w 43"/>
              <a:gd name="T57" fmla="*/ 2147483646 h 70"/>
              <a:gd name="T58" fmla="*/ 2147483646 w 43"/>
              <a:gd name="T59" fmla="*/ 2147483646 h 70"/>
              <a:gd name="T60" fmla="*/ 2147483646 w 43"/>
              <a:gd name="T61" fmla="*/ 2147483646 h 70"/>
              <a:gd name="T62" fmla="*/ 2147483646 w 43"/>
              <a:gd name="T63" fmla="*/ 2147483646 h 70"/>
              <a:gd name="T64" fmla="*/ 2147483646 w 43"/>
              <a:gd name="T65" fmla="*/ 2147483646 h 70"/>
              <a:gd name="T66" fmla="*/ 2147483646 w 43"/>
              <a:gd name="T67" fmla="*/ 2147483646 h 70"/>
              <a:gd name="T68" fmla="*/ 2147483646 w 43"/>
              <a:gd name="T69" fmla="*/ 2147483646 h 70"/>
              <a:gd name="T70" fmla="*/ 2147483646 w 43"/>
              <a:gd name="T71" fmla="*/ 2147483646 h 70"/>
              <a:gd name="T72" fmla="*/ 2147483646 w 43"/>
              <a:gd name="T73" fmla="*/ 2147483646 h 70"/>
              <a:gd name="T74" fmla="*/ 2147483646 w 43"/>
              <a:gd name="T75" fmla="*/ 2147483646 h 70"/>
              <a:gd name="T76" fmla="*/ 2147483646 w 43"/>
              <a:gd name="T77" fmla="*/ 2147483646 h 70"/>
              <a:gd name="T78" fmla="*/ 2147483646 w 43"/>
              <a:gd name="T79" fmla="*/ 2147483646 h 70"/>
              <a:gd name="T80" fmla="*/ 2147483646 w 43"/>
              <a:gd name="T81" fmla="*/ 2147483646 h 70"/>
              <a:gd name="T82" fmla="*/ 2147483646 w 43"/>
              <a:gd name="T83" fmla="*/ 2147483646 h 70"/>
              <a:gd name="T84" fmla="*/ 2147483646 w 43"/>
              <a:gd name="T85" fmla="*/ 2147483646 h 70"/>
              <a:gd name="T86" fmla="*/ 2147483646 w 43"/>
              <a:gd name="T87" fmla="*/ 2147483646 h 70"/>
              <a:gd name="T88" fmla="*/ 2147483646 w 43"/>
              <a:gd name="T89" fmla="*/ 2147483646 h 70"/>
              <a:gd name="T90" fmla="*/ 2147483646 w 43"/>
              <a:gd name="T91" fmla="*/ 2147483646 h 70"/>
              <a:gd name="T92" fmla="*/ 2147483646 w 43"/>
              <a:gd name="T93" fmla="*/ 2147483646 h 70"/>
              <a:gd name="T94" fmla="*/ 2147483646 w 43"/>
              <a:gd name="T95" fmla="*/ 2147483646 h 70"/>
              <a:gd name="T96" fmla="*/ 2147483646 w 43"/>
              <a:gd name="T97" fmla="*/ 2147483646 h 70"/>
              <a:gd name="T98" fmla="*/ 2147483646 w 43"/>
              <a:gd name="T99" fmla="*/ 2147483646 h 70"/>
              <a:gd name="T100" fmla="*/ 2147483646 w 43"/>
              <a:gd name="T101" fmla="*/ 2147483646 h 70"/>
              <a:gd name="T102" fmla="*/ 2147483646 w 43"/>
              <a:gd name="T103" fmla="*/ 2147483646 h 70"/>
              <a:gd name="T104" fmla="*/ 2147483646 w 43"/>
              <a:gd name="T105" fmla="*/ 2147483646 h 70"/>
              <a:gd name="T106" fmla="*/ 2147483646 w 43"/>
              <a:gd name="T107" fmla="*/ 2147483646 h 70"/>
              <a:gd name="T108" fmla="*/ 2147483646 w 43"/>
              <a:gd name="T109" fmla="*/ 2147483646 h 70"/>
              <a:gd name="T110" fmla="*/ 2147483646 w 43"/>
              <a:gd name="T111" fmla="*/ 0 h 70"/>
              <a:gd name="T112" fmla="*/ 2147483646 w 43"/>
              <a:gd name="T113" fmla="*/ 0 h 70"/>
              <a:gd name="T114" fmla="*/ 2147483646 w 43"/>
              <a:gd name="T115" fmla="*/ 2147483646 h 70"/>
              <a:gd name="T116" fmla="*/ 2147483646 w 43"/>
              <a:gd name="T117" fmla="*/ 0 h 70"/>
              <a:gd name="T118" fmla="*/ 2147483646 w 43"/>
              <a:gd name="T119" fmla="*/ 2147483646 h 70"/>
              <a:gd name="T120" fmla="*/ 2147483646 w 43"/>
              <a:gd name="T121" fmla="*/ 2147483646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2" name="Freeform 382"/>
          <p:cNvSpPr>
            <a:spLocks/>
          </p:cNvSpPr>
          <p:nvPr userDrawn="1"/>
        </p:nvSpPr>
        <p:spPr bwMode="auto">
          <a:xfrm>
            <a:off x="5730718" y="4230079"/>
            <a:ext cx="249767" cy="141287"/>
          </a:xfrm>
          <a:custGeom>
            <a:avLst/>
            <a:gdLst>
              <a:gd name="T0" fmla="*/ 2147483646 w 144"/>
              <a:gd name="T1" fmla="*/ 2147483646 h 109"/>
              <a:gd name="T2" fmla="*/ 2147483646 w 144"/>
              <a:gd name="T3" fmla="*/ 2147483646 h 109"/>
              <a:gd name="T4" fmla="*/ 2147483646 w 144"/>
              <a:gd name="T5" fmla="*/ 2147483646 h 109"/>
              <a:gd name="T6" fmla="*/ 2147483646 w 144"/>
              <a:gd name="T7" fmla="*/ 2147483646 h 109"/>
              <a:gd name="T8" fmla="*/ 2147483646 w 144"/>
              <a:gd name="T9" fmla="*/ 2147483646 h 109"/>
              <a:gd name="T10" fmla="*/ 2147483646 w 144"/>
              <a:gd name="T11" fmla="*/ 2147483646 h 109"/>
              <a:gd name="T12" fmla="*/ 2147483646 w 144"/>
              <a:gd name="T13" fmla="*/ 0 h 109"/>
              <a:gd name="T14" fmla="*/ 2147483646 w 144"/>
              <a:gd name="T15" fmla="*/ 0 h 109"/>
              <a:gd name="T16" fmla="*/ 2147483646 w 144"/>
              <a:gd name="T17" fmla="*/ 2147483646 h 109"/>
              <a:gd name="T18" fmla="*/ 2147483646 w 144"/>
              <a:gd name="T19" fmla="*/ 2147483646 h 109"/>
              <a:gd name="T20" fmla="*/ 2147483646 w 144"/>
              <a:gd name="T21" fmla="*/ 2147483646 h 109"/>
              <a:gd name="T22" fmla="*/ 0 w 144"/>
              <a:gd name="T23" fmla="*/ 2147483646 h 109"/>
              <a:gd name="T24" fmla="*/ 0 w 144"/>
              <a:gd name="T25" fmla="*/ 2147483646 h 109"/>
              <a:gd name="T26" fmla="*/ 2147483646 w 144"/>
              <a:gd name="T27" fmla="*/ 2147483646 h 109"/>
              <a:gd name="T28" fmla="*/ 2147483646 w 144"/>
              <a:gd name="T29" fmla="*/ 2147483646 h 109"/>
              <a:gd name="T30" fmla="*/ 2147483646 w 144"/>
              <a:gd name="T31" fmla="*/ 2147483646 h 109"/>
              <a:gd name="T32" fmla="*/ 2147483646 w 144"/>
              <a:gd name="T33" fmla="*/ 2147483646 h 109"/>
              <a:gd name="T34" fmla="*/ 2147483646 w 144"/>
              <a:gd name="T35" fmla="*/ 2147483646 h 109"/>
              <a:gd name="T36" fmla="*/ 2147483646 w 144"/>
              <a:gd name="T37" fmla="*/ 2147483646 h 109"/>
              <a:gd name="T38" fmla="*/ 2147483646 w 144"/>
              <a:gd name="T39" fmla="*/ 2147483646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3" name="Freeform 383"/>
          <p:cNvSpPr>
            <a:spLocks/>
          </p:cNvSpPr>
          <p:nvPr userDrawn="1"/>
        </p:nvSpPr>
        <p:spPr bwMode="auto">
          <a:xfrm>
            <a:off x="5730718" y="4230079"/>
            <a:ext cx="249767" cy="141287"/>
          </a:xfrm>
          <a:custGeom>
            <a:avLst/>
            <a:gdLst>
              <a:gd name="T0" fmla="*/ 2147483646 w 144"/>
              <a:gd name="T1" fmla="*/ 2147483646 h 109"/>
              <a:gd name="T2" fmla="*/ 2147483646 w 144"/>
              <a:gd name="T3" fmla="*/ 2147483646 h 109"/>
              <a:gd name="T4" fmla="*/ 2147483646 w 144"/>
              <a:gd name="T5" fmla="*/ 2147483646 h 109"/>
              <a:gd name="T6" fmla="*/ 2147483646 w 144"/>
              <a:gd name="T7" fmla="*/ 2147483646 h 109"/>
              <a:gd name="T8" fmla="*/ 2147483646 w 144"/>
              <a:gd name="T9" fmla="*/ 2147483646 h 109"/>
              <a:gd name="T10" fmla="*/ 2147483646 w 144"/>
              <a:gd name="T11" fmla="*/ 2147483646 h 109"/>
              <a:gd name="T12" fmla="*/ 2147483646 w 144"/>
              <a:gd name="T13" fmla="*/ 0 h 109"/>
              <a:gd name="T14" fmla="*/ 2147483646 w 144"/>
              <a:gd name="T15" fmla="*/ 0 h 109"/>
              <a:gd name="T16" fmla="*/ 2147483646 w 144"/>
              <a:gd name="T17" fmla="*/ 2147483646 h 109"/>
              <a:gd name="T18" fmla="*/ 2147483646 w 144"/>
              <a:gd name="T19" fmla="*/ 2147483646 h 109"/>
              <a:gd name="T20" fmla="*/ 2147483646 w 144"/>
              <a:gd name="T21" fmla="*/ 2147483646 h 109"/>
              <a:gd name="T22" fmla="*/ 0 w 144"/>
              <a:gd name="T23" fmla="*/ 2147483646 h 109"/>
              <a:gd name="T24" fmla="*/ 0 w 144"/>
              <a:gd name="T25" fmla="*/ 2147483646 h 109"/>
              <a:gd name="T26" fmla="*/ 2147483646 w 144"/>
              <a:gd name="T27" fmla="*/ 2147483646 h 109"/>
              <a:gd name="T28" fmla="*/ 2147483646 w 144"/>
              <a:gd name="T29" fmla="*/ 2147483646 h 109"/>
              <a:gd name="T30" fmla="*/ 2147483646 w 144"/>
              <a:gd name="T31" fmla="*/ 2147483646 h 109"/>
              <a:gd name="T32" fmla="*/ 2147483646 w 144"/>
              <a:gd name="T33" fmla="*/ 2147483646 h 109"/>
              <a:gd name="T34" fmla="*/ 2147483646 w 144"/>
              <a:gd name="T35" fmla="*/ 2147483646 h 109"/>
              <a:gd name="T36" fmla="*/ 2147483646 w 144"/>
              <a:gd name="T37" fmla="*/ 2147483646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4" name="Freeform 384"/>
          <p:cNvSpPr>
            <a:spLocks/>
          </p:cNvSpPr>
          <p:nvPr userDrawn="1"/>
        </p:nvSpPr>
        <p:spPr bwMode="auto">
          <a:xfrm>
            <a:off x="5895800" y="4333266"/>
            <a:ext cx="31749" cy="6351"/>
          </a:xfrm>
          <a:custGeom>
            <a:avLst/>
            <a:gdLst>
              <a:gd name="T0" fmla="*/ 0 w 18"/>
              <a:gd name="T1" fmla="*/ 2147483646 h 6"/>
              <a:gd name="T2" fmla="*/ 2147483646 w 18"/>
              <a:gd name="T3" fmla="*/ 2147483646 h 6"/>
              <a:gd name="T4" fmla="*/ 2147483646 w 18"/>
              <a:gd name="T5" fmla="*/ 0 h 6"/>
              <a:gd name="T6" fmla="*/ 0 w 18"/>
              <a:gd name="T7" fmla="*/ 2147483646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5" name="Freeform 385"/>
          <p:cNvSpPr>
            <a:spLocks/>
          </p:cNvSpPr>
          <p:nvPr userDrawn="1"/>
        </p:nvSpPr>
        <p:spPr bwMode="auto">
          <a:xfrm>
            <a:off x="5895800" y="4333266"/>
            <a:ext cx="31749" cy="6351"/>
          </a:xfrm>
          <a:custGeom>
            <a:avLst/>
            <a:gdLst>
              <a:gd name="T0" fmla="*/ 0 w 18"/>
              <a:gd name="T1" fmla="*/ 2147483646 h 6"/>
              <a:gd name="T2" fmla="*/ 2147483646 w 18"/>
              <a:gd name="T3" fmla="*/ 2147483646 h 6"/>
              <a:gd name="T4" fmla="*/ 2147483646 w 18"/>
              <a:gd name="T5" fmla="*/ 0 h 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6" name="Freeform 386"/>
          <p:cNvSpPr>
            <a:spLocks/>
          </p:cNvSpPr>
          <p:nvPr userDrawn="1"/>
        </p:nvSpPr>
        <p:spPr bwMode="auto">
          <a:xfrm>
            <a:off x="5792084" y="4339609"/>
            <a:ext cx="135467" cy="131763"/>
          </a:xfrm>
          <a:custGeom>
            <a:avLst/>
            <a:gdLst>
              <a:gd name="T0" fmla="*/ 2147483646 w 78"/>
              <a:gd name="T1" fmla="*/ 2147483646 h 102"/>
              <a:gd name="T2" fmla="*/ 2147483646 w 78"/>
              <a:gd name="T3" fmla="*/ 0 h 102"/>
              <a:gd name="T4" fmla="*/ 2147483646 w 78"/>
              <a:gd name="T5" fmla="*/ 0 h 102"/>
              <a:gd name="T6" fmla="*/ 2147483646 w 78"/>
              <a:gd name="T7" fmla="*/ 0 h 102"/>
              <a:gd name="T8" fmla="*/ 0 w 78"/>
              <a:gd name="T9" fmla="*/ 2147483646 h 102"/>
              <a:gd name="T10" fmla="*/ 2147483646 w 78"/>
              <a:gd name="T11" fmla="*/ 2147483646 h 102"/>
              <a:gd name="T12" fmla="*/ 0 w 78"/>
              <a:gd name="T13" fmla="*/ 2147483646 h 102"/>
              <a:gd name="T14" fmla="*/ 0 w 78"/>
              <a:gd name="T15" fmla="*/ 2147483646 h 102"/>
              <a:gd name="T16" fmla="*/ 2147483646 w 78"/>
              <a:gd name="T17" fmla="*/ 2147483646 h 102"/>
              <a:gd name="T18" fmla="*/ 2147483646 w 78"/>
              <a:gd name="T19" fmla="*/ 2147483646 h 102"/>
              <a:gd name="T20" fmla="*/ 2147483646 w 78"/>
              <a:gd name="T21" fmla="*/ 2147483646 h 102"/>
              <a:gd name="T22" fmla="*/ 2147483646 w 78"/>
              <a:gd name="T23" fmla="*/ 2147483646 h 102"/>
              <a:gd name="T24" fmla="*/ 2147483646 w 78"/>
              <a:gd name="T25" fmla="*/ 2147483646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7" name="Freeform 387"/>
          <p:cNvSpPr>
            <a:spLocks/>
          </p:cNvSpPr>
          <p:nvPr userDrawn="1"/>
        </p:nvSpPr>
        <p:spPr bwMode="auto">
          <a:xfrm>
            <a:off x="5993167" y="4238006"/>
            <a:ext cx="395816" cy="266700"/>
          </a:xfrm>
          <a:custGeom>
            <a:avLst/>
            <a:gdLst>
              <a:gd name="T0" fmla="*/ 2147483646 w 228"/>
              <a:gd name="T1" fmla="*/ 2147483646 h 205"/>
              <a:gd name="T2" fmla="*/ 2147483646 w 228"/>
              <a:gd name="T3" fmla="*/ 2147483646 h 205"/>
              <a:gd name="T4" fmla="*/ 2147483646 w 228"/>
              <a:gd name="T5" fmla="*/ 2147483646 h 205"/>
              <a:gd name="T6" fmla="*/ 2147483646 w 228"/>
              <a:gd name="T7" fmla="*/ 2147483646 h 205"/>
              <a:gd name="T8" fmla="*/ 2147483646 w 228"/>
              <a:gd name="T9" fmla="*/ 2147483646 h 205"/>
              <a:gd name="T10" fmla="*/ 2147483646 w 228"/>
              <a:gd name="T11" fmla="*/ 2147483646 h 205"/>
              <a:gd name="T12" fmla="*/ 2147483646 w 228"/>
              <a:gd name="T13" fmla="*/ 2147483646 h 205"/>
              <a:gd name="T14" fmla="*/ 2147483646 w 228"/>
              <a:gd name="T15" fmla="*/ 2147483646 h 205"/>
              <a:gd name="T16" fmla="*/ 2147483646 w 228"/>
              <a:gd name="T17" fmla="*/ 2147483646 h 205"/>
              <a:gd name="T18" fmla="*/ 2147483646 w 228"/>
              <a:gd name="T19" fmla="*/ 0 h 205"/>
              <a:gd name="T20" fmla="*/ 2147483646 w 228"/>
              <a:gd name="T21" fmla="*/ 2147483646 h 205"/>
              <a:gd name="T22" fmla="*/ 2147483646 w 228"/>
              <a:gd name="T23" fmla="*/ 2147483646 h 205"/>
              <a:gd name="T24" fmla="*/ 2147483646 w 228"/>
              <a:gd name="T25" fmla="*/ 2147483646 h 205"/>
              <a:gd name="T26" fmla="*/ 2147483646 w 228"/>
              <a:gd name="T27" fmla="*/ 2147483646 h 205"/>
              <a:gd name="T28" fmla="*/ 2147483646 w 228"/>
              <a:gd name="T29" fmla="*/ 2147483646 h 205"/>
              <a:gd name="T30" fmla="*/ 2147483646 w 228"/>
              <a:gd name="T31" fmla="*/ 2147483646 h 205"/>
              <a:gd name="T32" fmla="*/ 2147483646 w 228"/>
              <a:gd name="T33" fmla="*/ 2147483646 h 205"/>
              <a:gd name="T34" fmla="*/ 2147483646 w 228"/>
              <a:gd name="T35" fmla="*/ 2147483646 h 205"/>
              <a:gd name="T36" fmla="*/ 2147483646 w 228"/>
              <a:gd name="T37" fmla="*/ 2147483646 h 205"/>
              <a:gd name="T38" fmla="*/ 0 w 228"/>
              <a:gd name="T39" fmla="*/ 2147483646 h 205"/>
              <a:gd name="T40" fmla="*/ 0 w 228"/>
              <a:gd name="T41" fmla="*/ 2147483646 h 205"/>
              <a:gd name="T42" fmla="*/ 2147483646 w 228"/>
              <a:gd name="T43" fmla="*/ 2147483646 h 205"/>
              <a:gd name="T44" fmla="*/ 2147483646 w 228"/>
              <a:gd name="T45" fmla="*/ 2147483646 h 205"/>
              <a:gd name="T46" fmla="*/ 2147483646 w 228"/>
              <a:gd name="T47" fmla="*/ 2147483646 h 205"/>
              <a:gd name="T48" fmla="*/ 2147483646 w 228"/>
              <a:gd name="T49" fmla="*/ 2147483646 h 205"/>
              <a:gd name="T50" fmla="*/ 2147483646 w 228"/>
              <a:gd name="T51" fmla="*/ 2147483646 h 205"/>
              <a:gd name="T52" fmla="*/ 2147483646 w 228"/>
              <a:gd name="T53" fmla="*/ 2147483646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8" name="Freeform 388"/>
          <p:cNvSpPr>
            <a:spLocks/>
          </p:cNvSpPr>
          <p:nvPr userDrawn="1"/>
        </p:nvSpPr>
        <p:spPr bwMode="auto">
          <a:xfrm>
            <a:off x="6378418" y="4339612"/>
            <a:ext cx="427567" cy="187325"/>
          </a:xfrm>
          <a:custGeom>
            <a:avLst/>
            <a:gdLst>
              <a:gd name="T0" fmla="*/ 2147483646 w 246"/>
              <a:gd name="T1" fmla="*/ 2147483646 h 144"/>
              <a:gd name="T2" fmla="*/ 2147483646 w 246"/>
              <a:gd name="T3" fmla="*/ 2147483646 h 144"/>
              <a:gd name="T4" fmla="*/ 2147483646 w 246"/>
              <a:gd name="T5" fmla="*/ 2147483646 h 144"/>
              <a:gd name="T6" fmla="*/ 2147483646 w 246"/>
              <a:gd name="T7" fmla="*/ 2147483646 h 144"/>
              <a:gd name="T8" fmla="*/ 0 w 246"/>
              <a:gd name="T9" fmla="*/ 2147483646 h 144"/>
              <a:gd name="T10" fmla="*/ 2147483646 w 246"/>
              <a:gd name="T11" fmla="*/ 2147483646 h 144"/>
              <a:gd name="T12" fmla="*/ 2147483646 w 246"/>
              <a:gd name="T13" fmla="*/ 2147483646 h 144"/>
              <a:gd name="T14" fmla="*/ 2147483646 w 246"/>
              <a:gd name="T15" fmla="*/ 2147483646 h 144"/>
              <a:gd name="T16" fmla="*/ 2147483646 w 246"/>
              <a:gd name="T17" fmla="*/ 2147483646 h 144"/>
              <a:gd name="T18" fmla="*/ 2147483646 w 246"/>
              <a:gd name="T19" fmla="*/ 2147483646 h 144"/>
              <a:gd name="T20" fmla="*/ 2147483646 w 246"/>
              <a:gd name="T21" fmla="*/ 2147483646 h 144"/>
              <a:gd name="T22" fmla="*/ 2147483646 w 246"/>
              <a:gd name="T23" fmla="*/ 2147483646 h 144"/>
              <a:gd name="T24" fmla="*/ 2147483646 w 246"/>
              <a:gd name="T25" fmla="*/ 2147483646 h 144"/>
              <a:gd name="T26" fmla="*/ 2147483646 w 246"/>
              <a:gd name="T27" fmla="*/ 2147483646 h 144"/>
              <a:gd name="T28" fmla="*/ 2147483646 w 246"/>
              <a:gd name="T29" fmla="*/ 2147483646 h 144"/>
              <a:gd name="T30" fmla="*/ 2147483646 w 246"/>
              <a:gd name="T31" fmla="*/ 2147483646 h 144"/>
              <a:gd name="T32" fmla="*/ 2147483646 w 246"/>
              <a:gd name="T33" fmla="*/ 2147483646 h 144"/>
              <a:gd name="T34" fmla="*/ 2147483646 w 246"/>
              <a:gd name="T35" fmla="*/ 2147483646 h 144"/>
              <a:gd name="T36" fmla="*/ 2147483646 w 246"/>
              <a:gd name="T37" fmla="*/ 2147483646 h 144"/>
              <a:gd name="T38" fmla="*/ 2147483646 w 246"/>
              <a:gd name="T39" fmla="*/ 0 h 144"/>
              <a:gd name="T40" fmla="*/ 2147483646 w 246"/>
              <a:gd name="T41" fmla="*/ 2147483646 h 144"/>
              <a:gd name="T42" fmla="*/ 2147483646 w 246"/>
              <a:gd name="T43" fmla="*/ 2147483646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9" name="Freeform 389"/>
          <p:cNvSpPr>
            <a:spLocks/>
          </p:cNvSpPr>
          <p:nvPr userDrawn="1"/>
        </p:nvSpPr>
        <p:spPr bwMode="auto">
          <a:xfrm>
            <a:off x="6253534" y="4512648"/>
            <a:ext cx="260351" cy="233363"/>
          </a:xfrm>
          <a:custGeom>
            <a:avLst/>
            <a:gdLst>
              <a:gd name="T0" fmla="*/ 2147483646 w 150"/>
              <a:gd name="T1" fmla="*/ 2147483646 h 180"/>
              <a:gd name="T2" fmla="*/ 2147483646 w 150"/>
              <a:gd name="T3" fmla="*/ 2147483646 h 180"/>
              <a:gd name="T4" fmla="*/ 2147483646 w 150"/>
              <a:gd name="T5" fmla="*/ 2147483646 h 180"/>
              <a:gd name="T6" fmla="*/ 2147483646 w 150"/>
              <a:gd name="T7" fmla="*/ 2147483646 h 180"/>
              <a:gd name="T8" fmla="*/ 2147483646 w 150"/>
              <a:gd name="T9" fmla="*/ 2147483646 h 180"/>
              <a:gd name="T10" fmla="*/ 2147483646 w 150"/>
              <a:gd name="T11" fmla="*/ 0 h 180"/>
              <a:gd name="T12" fmla="*/ 2147483646 w 150"/>
              <a:gd name="T13" fmla="*/ 0 h 180"/>
              <a:gd name="T14" fmla="*/ 2147483646 w 150"/>
              <a:gd name="T15" fmla="*/ 2147483646 h 180"/>
              <a:gd name="T16" fmla="*/ 2147483646 w 150"/>
              <a:gd name="T17" fmla="*/ 2147483646 h 180"/>
              <a:gd name="T18" fmla="*/ 2147483646 w 150"/>
              <a:gd name="T19" fmla="*/ 2147483646 h 180"/>
              <a:gd name="T20" fmla="*/ 2147483646 w 150"/>
              <a:gd name="T21" fmla="*/ 2147483646 h 180"/>
              <a:gd name="T22" fmla="*/ 2147483646 w 150"/>
              <a:gd name="T23" fmla="*/ 2147483646 h 180"/>
              <a:gd name="T24" fmla="*/ 2147483646 w 150"/>
              <a:gd name="T25" fmla="*/ 2147483646 h 180"/>
              <a:gd name="T26" fmla="*/ 2147483646 w 150"/>
              <a:gd name="T27" fmla="*/ 2147483646 h 180"/>
              <a:gd name="T28" fmla="*/ 2147483646 w 150"/>
              <a:gd name="T29" fmla="*/ 2147483646 h 180"/>
              <a:gd name="T30" fmla="*/ 2147483646 w 150"/>
              <a:gd name="T31" fmla="*/ 2147483646 h 180"/>
              <a:gd name="T32" fmla="*/ 2147483646 w 150"/>
              <a:gd name="T33" fmla="*/ 2147483646 h 180"/>
              <a:gd name="T34" fmla="*/ 0 w 150"/>
              <a:gd name="T35" fmla="*/ 2147483646 h 180"/>
              <a:gd name="T36" fmla="*/ 2147483646 w 150"/>
              <a:gd name="T37" fmla="*/ 2147483646 h 180"/>
              <a:gd name="T38" fmla="*/ 2147483646 w 150"/>
              <a:gd name="T39" fmla="*/ 2147483646 h 180"/>
              <a:gd name="T40" fmla="*/ 2147483646 w 150"/>
              <a:gd name="T41" fmla="*/ 2147483646 h 180"/>
              <a:gd name="T42" fmla="*/ 2147483646 w 150"/>
              <a:gd name="T43" fmla="*/ 2147483646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0" name="Freeform 390"/>
          <p:cNvSpPr>
            <a:spLocks/>
          </p:cNvSpPr>
          <p:nvPr userDrawn="1"/>
        </p:nvSpPr>
        <p:spPr bwMode="auto">
          <a:xfrm>
            <a:off x="6200613" y="4560279"/>
            <a:ext cx="156633" cy="130175"/>
          </a:xfrm>
          <a:custGeom>
            <a:avLst/>
            <a:gdLst>
              <a:gd name="T0" fmla="*/ 2147483646 w 90"/>
              <a:gd name="T1" fmla="*/ 2147483646 h 102"/>
              <a:gd name="T2" fmla="*/ 2147483646 w 90"/>
              <a:gd name="T3" fmla="*/ 2147483646 h 102"/>
              <a:gd name="T4" fmla="*/ 2147483646 w 90"/>
              <a:gd name="T5" fmla="*/ 2147483646 h 102"/>
              <a:gd name="T6" fmla="*/ 2147483646 w 90"/>
              <a:gd name="T7" fmla="*/ 2147483646 h 102"/>
              <a:gd name="T8" fmla="*/ 2147483646 w 90"/>
              <a:gd name="T9" fmla="*/ 2147483646 h 102"/>
              <a:gd name="T10" fmla="*/ 2147483646 w 90"/>
              <a:gd name="T11" fmla="*/ 0 h 102"/>
              <a:gd name="T12" fmla="*/ 2147483646 w 90"/>
              <a:gd name="T13" fmla="*/ 0 h 102"/>
              <a:gd name="T14" fmla="*/ 0 w 90"/>
              <a:gd name="T15" fmla="*/ 0 h 102"/>
              <a:gd name="T16" fmla="*/ 0 w 90"/>
              <a:gd name="T17" fmla="*/ 2147483646 h 102"/>
              <a:gd name="T18" fmla="*/ 0 w 90"/>
              <a:gd name="T19" fmla="*/ 2147483646 h 102"/>
              <a:gd name="T20" fmla="*/ 2147483646 w 90"/>
              <a:gd name="T21" fmla="*/ 2147483646 h 102"/>
              <a:gd name="T22" fmla="*/ 2147483646 w 90"/>
              <a:gd name="T23" fmla="*/ 2147483646 h 102"/>
              <a:gd name="T24" fmla="*/ 2147483646 w 90"/>
              <a:gd name="T25" fmla="*/ 2147483646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1" name="Freeform 391"/>
          <p:cNvSpPr>
            <a:spLocks/>
          </p:cNvSpPr>
          <p:nvPr userDrawn="1"/>
        </p:nvSpPr>
        <p:spPr bwMode="auto">
          <a:xfrm>
            <a:off x="6158285" y="4301509"/>
            <a:ext cx="249767" cy="258763"/>
          </a:xfrm>
          <a:custGeom>
            <a:avLst/>
            <a:gdLst>
              <a:gd name="T0" fmla="*/ 2147483646 w 144"/>
              <a:gd name="T1" fmla="*/ 2147483646 h 198"/>
              <a:gd name="T2" fmla="*/ 2147483646 w 144"/>
              <a:gd name="T3" fmla="*/ 2147483646 h 198"/>
              <a:gd name="T4" fmla="*/ 2147483646 w 144"/>
              <a:gd name="T5" fmla="*/ 2147483646 h 198"/>
              <a:gd name="T6" fmla="*/ 2147483646 w 144"/>
              <a:gd name="T7" fmla="*/ 2147483646 h 198"/>
              <a:gd name="T8" fmla="*/ 2147483646 w 144"/>
              <a:gd name="T9" fmla="*/ 2147483646 h 198"/>
              <a:gd name="T10" fmla="*/ 2147483646 w 144"/>
              <a:gd name="T11" fmla="*/ 2147483646 h 198"/>
              <a:gd name="T12" fmla="*/ 2147483646 w 144"/>
              <a:gd name="T13" fmla="*/ 2147483646 h 198"/>
              <a:gd name="T14" fmla="*/ 2147483646 w 144"/>
              <a:gd name="T15" fmla="*/ 2147483646 h 198"/>
              <a:gd name="T16" fmla="*/ 2147483646 w 144"/>
              <a:gd name="T17" fmla="*/ 0 h 198"/>
              <a:gd name="T18" fmla="*/ 2147483646 w 144"/>
              <a:gd name="T19" fmla="*/ 0 h 198"/>
              <a:gd name="T20" fmla="*/ 2147483646 w 144"/>
              <a:gd name="T21" fmla="*/ 2147483646 h 198"/>
              <a:gd name="T22" fmla="*/ 2147483646 w 144"/>
              <a:gd name="T23" fmla="*/ 2147483646 h 198"/>
              <a:gd name="T24" fmla="*/ 2147483646 w 144"/>
              <a:gd name="T25" fmla="*/ 2147483646 h 198"/>
              <a:gd name="T26" fmla="*/ 2147483646 w 144"/>
              <a:gd name="T27" fmla="*/ 2147483646 h 198"/>
              <a:gd name="T28" fmla="*/ 2147483646 w 144"/>
              <a:gd name="T29" fmla="*/ 2147483646 h 198"/>
              <a:gd name="T30" fmla="*/ 2147483646 w 144"/>
              <a:gd name="T31" fmla="*/ 2147483646 h 198"/>
              <a:gd name="T32" fmla="*/ 0 w 144"/>
              <a:gd name="T33" fmla="*/ 2147483646 h 198"/>
              <a:gd name="T34" fmla="*/ 2147483646 w 144"/>
              <a:gd name="T35" fmla="*/ 2147483646 h 198"/>
              <a:gd name="T36" fmla="*/ 2147483646 w 144"/>
              <a:gd name="T37" fmla="*/ 2147483646 h 198"/>
              <a:gd name="T38" fmla="*/ 2147483646 w 144"/>
              <a:gd name="T39" fmla="*/ 2147483646 h 198"/>
              <a:gd name="T40" fmla="*/ 2147483646 w 144"/>
              <a:gd name="T41" fmla="*/ 2147483646 h 198"/>
              <a:gd name="T42" fmla="*/ 2147483646 w 144"/>
              <a:gd name="T43" fmla="*/ 2147483646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2" name="Freeform 392"/>
          <p:cNvSpPr>
            <a:spLocks/>
          </p:cNvSpPr>
          <p:nvPr userDrawn="1"/>
        </p:nvSpPr>
        <p:spPr bwMode="auto">
          <a:xfrm>
            <a:off x="6158285" y="4301509"/>
            <a:ext cx="249767" cy="258763"/>
          </a:xfrm>
          <a:custGeom>
            <a:avLst/>
            <a:gdLst>
              <a:gd name="T0" fmla="*/ 2147483646 w 144"/>
              <a:gd name="T1" fmla="*/ 2147483646 h 198"/>
              <a:gd name="T2" fmla="*/ 2147483646 w 144"/>
              <a:gd name="T3" fmla="*/ 2147483646 h 198"/>
              <a:gd name="T4" fmla="*/ 2147483646 w 144"/>
              <a:gd name="T5" fmla="*/ 2147483646 h 198"/>
              <a:gd name="T6" fmla="*/ 2147483646 w 144"/>
              <a:gd name="T7" fmla="*/ 2147483646 h 198"/>
              <a:gd name="T8" fmla="*/ 2147483646 w 144"/>
              <a:gd name="T9" fmla="*/ 2147483646 h 198"/>
              <a:gd name="T10" fmla="*/ 2147483646 w 144"/>
              <a:gd name="T11" fmla="*/ 2147483646 h 198"/>
              <a:gd name="T12" fmla="*/ 2147483646 w 144"/>
              <a:gd name="T13" fmla="*/ 2147483646 h 198"/>
              <a:gd name="T14" fmla="*/ 2147483646 w 144"/>
              <a:gd name="T15" fmla="*/ 2147483646 h 198"/>
              <a:gd name="T16" fmla="*/ 2147483646 w 144"/>
              <a:gd name="T17" fmla="*/ 0 h 198"/>
              <a:gd name="T18" fmla="*/ 2147483646 w 144"/>
              <a:gd name="T19" fmla="*/ 0 h 198"/>
              <a:gd name="T20" fmla="*/ 2147483646 w 144"/>
              <a:gd name="T21" fmla="*/ 2147483646 h 198"/>
              <a:gd name="T22" fmla="*/ 2147483646 w 144"/>
              <a:gd name="T23" fmla="*/ 2147483646 h 198"/>
              <a:gd name="T24" fmla="*/ 2147483646 w 144"/>
              <a:gd name="T25" fmla="*/ 2147483646 h 198"/>
              <a:gd name="T26" fmla="*/ 2147483646 w 144"/>
              <a:gd name="T27" fmla="*/ 2147483646 h 198"/>
              <a:gd name="T28" fmla="*/ 2147483646 w 144"/>
              <a:gd name="T29" fmla="*/ 2147483646 h 198"/>
              <a:gd name="T30" fmla="*/ 2147483646 w 144"/>
              <a:gd name="T31" fmla="*/ 2147483646 h 198"/>
              <a:gd name="T32" fmla="*/ 0 w 144"/>
              <a:gd name="T33" fmla="*/ 2147483646 h 198"/>
              <a:gd name="T34" fmla="*/ 2147483646 w 144"/>
              <a:gd name="T35" fmla="*/ 2147483646 h 198"/>
              <a:gd name="T36" fmla="*/ 2147483646 w 144"/>
              <a:gd name="T37" fmla="*/ 2147483646 h 198"/>
              <a:gd name="T38" fmla="*/ 2147483646 w 144"/>
              <a:gd name="T39" fmla="*/ 2147483646 h 198"/>
              <a:gd name="T40" fmla="*/ 2147483646 w 144"/>
              <a:gd name="T41" fmla="*/ 2147483646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3" name="Freeform 393"/>
          <p:cNvSpPr>
            <a:spLocks/>
          </p:cNvSpPr>
          <p:nvPr userDrawn="1"/>
        </p:nvSpPr>
        <p:spPr bwMode="auto">
          <a:xfrm>
            <a:off x="5927549" y="4291985"/>
            <a:ext cx="84667" cy="157163"/>
          </a:xfrm>
          <a:custGeom>
            <a:avLst/>
            <a:gdLst>
              <a:gd name="T0" fmla="*/ 2147483646 w 48"/>
              <a:gd name="T1" fmla="*/ 2147483646 h 120"/>
              <a:gd name="T2" fmla="*/ 2147483646 w 48"/>
              <a:gd name="T3" fmla="*/ 2147483646 h 120"/>
              <a:gd name="T4" fmla="*/ 2147483646 w 48"/>
              <a:gd name="T5" fmla="*/ 2147483646 h 120"/>
              <a:gd name="T6" fmla="*/ 2147483646 w 48"/>
              <a:gd name="T7" fmla="*/ 2147483646 h 120"/>
              <a:gd name="T8" fmla="*/ 2147483646 w 48"/>
              <a:gd name="T9" fmla="*/ 0 h 120"/>
              <a:gd name="T10" fmla="*/ 2147483646 w 48"/>
              <a:gd name="T11" fmla="*/ 2147483646 h 120"/>
              <a:gd name="T12" fmla="*/ 2147483646 w 48"/>
              <a:gd name="T13" fmla="*/ 2147483646 h 120"/>
              <a:gd name="T14" fmla="*/ 0 w 48"/>
              <a:gd name="T15" fmla="*/ 2147483646 h 120"/>
              <a:gd name="T16" fmla="*/ 0 w 48"/>
              <a:gd name="T17" fmla="*/ 2147483646 h 120"/>
              <a:gd name="T18" fmla="*/ 2147483646 w 48"/>
              <a:gd name="T19" fmla="*/ 2147483646 h 120"/>
              <a:gd name="T20" fmla="*/ 2147483646 w 48"/>
              <a:gd name="T21" fmla="*/ 2147483646 h 120"/>
              <a:gd name="T22" fmla="*/ 2147483646 w 48"/>
              <a:gd name="T23" fmla="*/ 2147483646 h 120"/>
              <a:gd name="T24" fmla="*/ 2147483646 w 48"/>
              <a:gd name="T25" fmla="*/ 2147483646 h 120"/>
              <a:gd name="T26" fmla="*/ 2147483646 w 48"/>
              <a:gd name="T27" fmla="*/ 2147483646 h 120"/>
              <a:gd name="T28" fmla="*/ 2147483646 w 48"/>
              <a:gd name="T29" fmla="*/ 2147483646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4" name="Freeform 394"/>
          <p:cNvSpPr>
            <a:spLocks/>
          </p:cNvSpPr>
          <p:nvPr userDrawn="1"/>
        </p:nvSpPr>
        <p:spPr bwMode="auto">
          <a:xfrm>
            <a:off x="5895801" y="4333266"/>
            <a:ext cx="74083" cy="123825"/>
          </a:xfrm>
          <a:custGeom>
            <a:avLst/>
            <a:gdLst>
              <a:gd name="T0" fmla="*/ 2147483646 w 42"/>
              <a:gd name="T1" fmla="*/ 2147483646 h 96"/>
              <a:gd name="T2" fmla="*/ 2147483646 w 42"/>
              <a:gd name="T3" fmla="*/ 0 h 96"/>
              <a:gd name="T4" fmla="*/ 2147483646 w 42"/>
              <a:gd name="T5" fmla="*/ 2147483646 h 96"/>
              <a:gd name="T6" fmla="*/ 0 w 42"/>
              <a:gd name="T7" fmla="*/ 2147483646 h 96"/>
              <a:gd name="T8" fmla="*/ 0 w 42"/>
              <a:gd name="T9" fmla="*/ 2147483646 h 96"/>
              <a:gd name="T10" fmla="*/ 0 w 42"/>
              <a:gd name="T11" fmla="*/ 2147483646 h 96"/>
              <a:gd name="T12" fmla="*/ 2147483646 w 42"/>
              <a:gd name="T13" fmla="*/ 2147483646 h 96"/>
              <a:gd name="T14" fmla="*/ 2147483646 w 42"/>
              <a:gd name="T15" fmla="*/ 2147483646 h 96"/>
              <a:gd name="T16" fmla="*/ 2147483646 w 42"/>
              <a:gd name="T17" fmla="*/ 2147483646 h 96"/>
              <a:gd name="T18" fmla="*/ 2147483646 w 42"/>
              <a:gd name="T19" fmla="*/ 2147483646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5" name="Freeform 395"/>
          <p:cNvSpPr>
            <a:spLocks/>
          </p:cNvSpPr>
          <p:nvPr userDrawn="1"/>
        </p:nvSpPr>
        <p:spPr bwMode="auto">
          <a:xfrm>
            <a:off x="6285278" y="5028591"/>
            <a:ext cx="427567" cy="325439"/>
          </a:xfrm>
          <a:custGeom>
            <a:avLst/>
            <a:gdLst>
              <a:gd name="T0" fmla="*/ 2147483646 w 246"/>
              <a:gd name="T1" fmla="*/ 2147483646 h 252"/>
              <a:gd name="T2" fmla="*/ 2147483646 w 246"/>
              <a:gd name="T3" fmla="*/ 2147483646 h 252"/>
              <a:gd name="T4" fmla="*/ 2147483646 w 246"/>
              <a:gd name="T5" fmla="*/ 2147483646 h 252"/>
              <a:gd name="T6" fmla="*/ 2147483646 w 246"/>
              <a:gd name="T7" fmla="*/ 2147483646 h 252"/>
              <a:gd name="T8" fmla="*/ 2147483646 w 246"/>
              <a:gd name="T9" fmla="*/ 2147483646 h 252"/>
              <a:gd name="T10" fmla="*/ 2147483646 w 246"/>
              <a:gd name="T11" fmla="*/ 2147483646 h 252"/>
              <a:gd name="T12" fmla="*/ 2147483646 w 246"/>
              <a:gd name="T13" fmla="*/ 2147483646 h 252"/>
              <a:gd name="T14" fmla="*/ 2147483646 w 246"/>
              <a:gd name="T15" fmla="*/ 2147483646 h 252"/>
              <a:gd name="T16" fmla="*/ 2147483646 w 246"/>
              <a:gd name="T17" fmla="*/ 2147483646 h 252"/>
              <a:gd name="T18" fmla="*/ 2147483646 w 246"/>
              <a:gd name="T19" fmla="*/ 2147483646 h 252"/>
              <a:gd name="T20" fmla="*/ 2147483646 w 246"/>
              <a:gd name="T21" fmla="*/ 2147483646 h 252"/>
              <a:gd name="T22" fmla="*/ 2147483646 w 246"/>
              <a:gd name="T23" fmla="*/ 2147483646 h 252"/>
              <a:gd name="T24" fmla="*/ 2147483646 w 246"/>
              <a:gd name="T25" fmla="*/ 2147483646 h 252"/>
              <a:gd name="T26" fmla="*/ 2147483646 w 246"/>
              <a:gd name="T27" fmla="*/ 2147483646 h 252"/>
              <a:gd name="T28" fmla="*/ 2147483646 w 246"/>
              <a:gd name="T29" fmla="*/ 2147483646 h 252"/>
              <a:gd name="T30" fmla="*/ 2147483646 w 246"/>
              <a:gd name="T31" fmla="*/ 2147483646 h 252"/>
              <a:gd name="T32" fmla="*/ 2147483646 w 246"/>
              <a:gd name="T33" fmla="*/ 2147483646 h 252"/>
              <a:gd name="T34" fmla="*/ 2147483646 w 246"/>
              <a:gd name="T35" fmla="*/ 2147483646 h 252"/>
              <a:gd name="T36" fmla="*/ 2147483646 w 246"/>
              <a:gd name="T37" fmla="*/ 2147483646 h 252"/>
              <a:gd name="T38" fmla="*/ 2147483646 w 246"/>
              <a:gd name="T39" fmla="*/ 0 h 252"/>
              <a:gd name="T40" fmla="*/ 2147483646 w 246"/>
              <a:gd name="T41" fmla="*/ 2147483646 h 252"/>
              <a:gd name="T42" fmla="*/ 0 w 246"/>
              <a:gd name="T43" fmla="*/ 2147483646 h 252"/>
              <a:gd name="T44" fmla="*/ 2147483646 w 246"/>
              <a:gd name="T45" fmla="*/ 2147483646 h 252"/>
              <a:gd name="T46" fmla="*/ 2147483646 w 246"/>
              <a:gd name="T47" fmla="*/ 2147483646 h 252"/>
              <a:gd name="T48" fmla="*/ 2147483646 w 246"/>
              <a:gd name="T49" fmla="*/ 2147483646 h 252"/>
              <a:gd name="T50" fmla="*/ 2147483646 w 246"/>
              <a:gd name="T51" fmla="*/ 2147483646 h 252"/>
              <a:gd name="T52" fmla="*/ 2147483646 w 246"/>
              <a:gd name="T53" fmla="*/ 2147483646 h 252"/>
              <a:gd name="T54" fmla="*/ 2147483646 w 246"/>
              <a:gd name="T55" fmla="*/ 2147483646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6" name="Freeform 396"/>
          <p:cNvSpPr>
            <a:spLocks/>
          </p:cNvSpPr>
          <p:nvPr userDrawn="1"/>
        </p:nvSpPr>
        <p:spPr bwMode="auto">
          <a:xfrm>
            <a:off x="5927568" y="4136415"/>
            <a:ext cx="105833" cy="93663"/>
          </a:xfrm>
          <a:custGeom>
            <a:avLst/>
            <a:gdLst>
              <a:gd name="T0" fmla="*/ 0 w 10"/>
              <a:gd name="T1" fmla="*/ 2147483646 h 12"/>
              <a:gd name="T2" fmla="*/ 2147483646 w 10"/>
              <a:gd name="T3" fmla="*/ 2147483646 h 12"/>
              <a:gd name="T4" fmla="*/ 2147483646 w 10"/>
              <a:gd name="T5" fmla="*/ 2147483646 h 12"/>
              <a:gd name="T6" fmla="*/ 2147483646 w 10"/>
              <a:gd name="T7" fmla="*/ 2147483646 h 12"/>
              <a:gd name="T8" fmla="*/ 2147483646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7" name="Freeform 397"/>
          <p:cNvSpPr>
            <a:spLocks/>
          </p:cNvSpPr>
          <p:nvPr userDrawn="1"/>
        </p:nvSpPr>
        <p:spPr bwMode="auto">
          <a:xfrm>
            <a:off x="185035" y="2063133"/>
            <a:ext cx="901700" cy="922339"/>
          </a:xfrm>
          <a:custGeom>
            <a:avLst/>
            <a:gdLst>
              <a:gd name="T0" fmla="*/ 2147483646 w 516"/>
              <a:gd name="T1" fmla="*/ 2147483646 h 709"/>
              <a:gd name="T2" fmla="*/ 2147483646 w 516"/>
              <a:gd name="T3" fmla="*/ 2147483646 h 709"/>
              <a:gd name="T4" fmla="*/ 2147483646 w 516"/>
              <a:gd name="T5" fmla="*/ 2147483646 h 709"/>
              <a:gd name="T6" fmla="*/ 2147483646 w 516"/>
              <a:gd name="T7" fmla="*/ 2147483646 h 709"/>
              <a:gd name="T8" fmla="*/ 2147483646 w 516"/>
              <a:gd name="T9" fmla="*/ 2147483646 h 709"/>
              <a:gd name="T10" fmla="*/ 2147483646 w 516"/>
              <a:gd name="T11" fmla="*/ 2147483646 h 709"/>
              <a:gd name="T12" fmla="*/ 2147483646 w 516"/>
              <a:gd name="T13" fmla="*/ 2147483646 h 709"/>
              <a:gd name="T14" fmla="*/ 2147483646 w 516"/>
              <a:gd name="T15" fmla="*/ 0 h 709"/>
              <a:gd name="T16" fmla="*/ 2147483646 w 516"/>
              <a:gd name="T17" fmla="*/ 2147483646 h 709"/>
              <a:gd name="T18" fmla="*/ 2147483646 w 516"/>
              <a:gd name="T19" fmla="*/ 2147483646 h 709"/>
              <a:gd name="T20" fmla="*/ 2147483646 w 516"/>
              <a:gd name="T21" fmla="*/ 2147483646 h 709"/>
              <a:gd name="T22" fmla="*/ 2147483646 w 516"/>
              <a:gd name="T23" fmla="*/ 2147483646 h 709"/>
              <a:gd name="T24" fmla="*/ 2147483646 w 516"/>
              <a:gd name="T25" fmla="*/ 2147483646 h 709"/>
              <a:gd name="T26" fmla="*/ 2147483646 w 516"/>
              <a:gd name="T27" fmla="*/ 2147483646 h 709"/>
              <a:gd name="T28" fmla="*/ 2147483646 w 516"/>
              <a:gd name="T29" fmla="*/ 2147483646 h 709"/>
              <a:gd name="T30" fmla="*/ 2147483646 w 516"/>
              <a:gd name="T31" fmla="*/ 2147483646 h 709"/>
              <a:gd name="T32" fmla="*/ 2147483646 w 516"/>
              <a:gd name="T33" fmla="*/ 2147483646 h 709"/>
              <a:gd name="T34" fmla="*/ 2147483646 w 516"/>
              <a:gd name="T35" fmla="*/ 2147483646 h 709"/>
              <a:gd name="T36" fmla="*/ 2147483646 w 516"/>
              <a:gd name="T37" fmla="*/ 2147483646 h 709"/>
              <a:gd name="T38" fmla="*/ 0 w 516"/>
              <a:gd name="T39" fmla="*/ 2147483646 h 709"/>
              <a:gd name="T40" fmla="*/ 2147483646 w 516"/>
              <a:gd name="T41" fmla="*/ 2147483646 h 709"/>
              <a:gd name="T42" fmla="*/ 2147483646 w 516"/>
              <a:gd name="T43" fmla="*/ 2147483646 h 709"/>
              <a:gd name="T44" fmla="*/ 2147483646 w 516"/>
              <a:gd name="T45" fmla="*/ 2147483646 h 709"/>
              <a:gd name="T46" fmla="*/ 2147483646 w 516"/>
              <a:gd name="T47" fmla="*/ 2147483646 h 709"/>
              <a:gd name="T48" fmla="*/ 2147483646 w 516"/>
              <a:gd name="T49" fmla="*/ 2147483646 h 709"/>
              <a:gd name="T50" fmla="*/ 2147483646 w 516"/>
              <a:gd name="T51" fmla="*/ 2147483646 h 709"/>
              <a:gd name="T52" fmla="*/ 2147483646 w 516"/>
              <a:gd name="T53" fmla="*/ 2147483646 h 709"/>
              <a:gd name="T54" fmla="*/ 2147483646 w 516"/>
              <a:gd name="T55" fmla="*/ 2147483646 h 709"/>
              <a:gd name="T56" fmla="*/ 2147483646 w 516"/>
              <a:gd name="T57" fmla="*/ 2147483646 h 709"/>
              <a:gd name="T58" fmla="*/ 2147483646 w 516"/>
              <a:gd name="T59" fmla="*/ 2147483646 h 709"/>
              <a:gd name="T60" fmla="*/ 2147483646 w 516"/>
              <a:gd name="T61" fmla="*/ 2147483646 h 709"/>
              <a:gd name="T62" fmla="*/ 2147483646 w 516"/>
              <a:gd name="T63" fmla="*/ 2147483646 h 709"/>
              <a:gd name="T64" fmla="*/ 2147483646 w 516"/>
              <a:gd name="T65" fmla="*/ 2147483646 h 709"/>
              <a:gd name="T66" fmla="*/ 2147483646 w 516"/>
              <a:gd name="T67" fmla="*/ 2147483646 h 709"/>
              <a:gd name="T68" fmla="*/ 2147483646 w 516"/>
              <a:gd name="T69" fmla="*/ 2147483646 h 709"/>
              <a:gd name="T70" fmla="*/ 2147483646 w 516"/>
              <a:gd name="T71" fmla="*/ 2147483646 h 709"/>
              <a:gd name="T72" fmla="*/ 2147483646 w 516"/>
              <a:gd name="T73" fmla="*/ 2147483646 h 709"/>
              <a:gd name="T74" fmla="*/ 2147483646 w 516"/>
              <a:gd name="T75" fmla="*/ 2147483646 h 709"/>
              <a:gd name="T76" fmla="*/ 2147483646 w 516"/>
              <a:gd name="T77" fmla="*/ 2147483646 h 709"/>
              <a:gd name="T78" fmla="*/ 2147483646 w 516"/>
              <a:gd name="T79" fmla="*/ 2147483646 h 709"/>
              <a:gd name="T80" fmla="*/ 2147483646 w 516"/>
              <a:gd name="T81" fmla="*/ 2147483646 h 709"/>
              <a:gd name="T82" fmla="*/ 2147483646 w 516"/>
              <a:gd name="T83" fmla="*/ 2147483646 h 709"/>
              <a:gd name="T84" fmla="*/ 2147483646 w 516"/>
              <a:gd name="T85" fmla="*/ 2147483646 h 709"/>
              <a:gd name="T86" fmla="*/ 2147483646 w 516"/>
              <a:gd name="T87" fmla="*/ 2147483646 h 709"/>
              <a:gd name="T88" fmla="*/ 2147483646 w 516"/>
              <a:gd name="T89" fmla="*/ 2147483646 h 709"/>
              <a:gd name="T90" fmla="*/ 2147483646 w 516"/>
              <a:gd name="T91" fmla="*/ 2147483646 h 709"/>
              <a:gd name="T92" fmla="*/ 2147483646 w 516"/>
              <a:gd name="T93" fmla="*/ 2147483646 h 709"/>
              <a:gd name="T94" fmla="*/ 2147483646 w 516"/>
              <a:gd name="T95" fmla="*/ 2147483646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8" name="Freeform 398"/>
          <p:cNvSpPr>
            <a:spLocks/>
          </p:cNvSpPr>
          <p:nvPr userDrawn="1"/>
        </p:nvSpPr>
        <p:spPr bwMode="auto">
          <a:xfrm>
            <a:off x="1086735" y="2025037"/>
            <a:ext cx="2825749" cy="1452563"/>
          </a:xfrm>
          <a:custGeom>
            <a:avLst/>
            <a:gdLst>
              <a:gd name="T0" fmla="*/ 2147483646 w 1622"/>
              <a:gd name="T1" fmla="*/ 2147483646 h 1117"/>
              <a:gd name="T2" fmla="*/ 2147483646 w 1622"/>
              <a:gd name="T3" fmla="*/ 2147483646 h 1117"/>
              <a:gd name="T4" fmla="*/ 2147483646 w 1622"/>
              <a:gd name="T5" fmla="*/ 2147483646 h 1117"/>
              <a:gd name="T6" fmla="*/ 2147483646 w 1622"/>
              <a:gd name="T7" fmla="*/ 2147483646 h 1117"/>
              <a:gd name="T8" fmla="*/ 2147483646 w 1622"/>
              <a:gd name="T9" fmla="*/ 2147483646 h 1117"/>
              <a:gd name="T10" fmla="*/ 2147483646 w 1622"/>
              <a:gd name="T11" fmla="*/ 2147483646 h 1117"/>
              <a:gd name="T12" fmla="*/ 2147483646 w 1622"/>
              <a:gd name="T13" fmla="*/ 2147483646 h 1117"/>
              <a:gd name="T14" fmla="*/ 2147483646 w 1622"/>
              <a:gd name="T15" fmla="*/ 2147483646 h 1117"/>
              <a:gd name="T16" fmla="*/ 2147483646 w 1622"/>
              <a:gd name="T17" fmla="*/ 2147483646 h 1117"/>
              <a:gd name="T18" fmla="*/ 2147483646 w 1622"/>
              <a:gd name="T19" fmla="*/ 2147483646 h 1117"/>
              <a:gd name="T20" fmla="*/ 2147483646 w 1622"/>
              <a:gd name="T21" fmla="*/ 2147483646 h 1117"/>
              <a:gd name="T22" fmla="*/ 2147483646 w 1622"/>
              <a:gd name="T23" fmla="*/ 2147483646 h 1117"/>
              <a:gd name="T24" fmla="*/ 2147483646 w 1622"/>
              <a:gd name="T25" fmla="*/ 2147483646 h 1117"/>
              <a:gd name="T26" fmla="*/ 2147483646 w 1622"/>
              <a:gd name="T27" fmla="*/ 2147483646 h 1117"/>
              <a:gd name="T28" fmla="*/ 2147483646 w 1622"/>
              <a:gd name="T29" fmla="*/ 2147483646 h 1117"/>
              <a:gd name="T30" fmla="*/ 2147483646 w 1622"/>
              <a:gd name="T31" fmla="*/ 2147483646 h 1117"/>
              <a:gd name="T32" fmla="*/ 2147483646 w 1622"/>
              <a:gd name="T33" fmla="*/ 2147483646 h 1117"/>
              <a:gd name="T34" fmla="*/ 2147483646 w 1622"/>
              <a:gd name="T35" fmla="*/ 2147483646 h 1117"/>
              <a:gd name="T36" fmla="*/ 2147483646 w 1622"/>
              <a:gd name="T37" fmla="*/ 2147483646 h 1117"/>
              <a:gd name="T38" fmla="*/ 2147483646 w 1622"/>
              <a:gd name="T39" fmla="*/ 2147483646 h 1117"/>
              <a:gd name="T40" fmla="*/ 2147483646 w 1622"/>
              <a:gd name="T41" fmla="*/ 2147483646 h 1117"/>
              <a:gd name="T42" fmla="*/ 2147483646 w 1622"/>
              <a:gd name="T43" fmla="*/ 2147483646 h 1117"/>
              <a:gd name="T44" fmla="*/ 2147483646 w 1622"/>
              <a:gd name="T45" fmla="*/ 2147483646 h 1117"/>
              <a:gd name="T46" fmla="*/ 2147483646 w 1622"/>
              <a:gd name="T47" fmla="*/ 2147483646 h 1117"/>
              <a:gd name="T48" fmla="*/ 2147483646 w 1622"/>
              <a:gd name="T49" fmla="*/ 2147483646 h 1117"/>
              <a:gd name="T50" fmla="*/ 2147483646 w 1622"/>
              <a:gd name="T51" fmla="*/ 2147483646 h 1117"/>
              <a:gd name="T52" fmla="*/ 2147483646 w 1622"/>
              <a:gd name="T53" fmla="*/ 2147483646 h 1117"/>
              <a:gd name="T54" fmla="*/ 2147483646 w 1622"/>
              <a:gd name="T55" fmla="*/ 2147483646 h 1117"/>
              <a:gd name="T56" fmla="*/ 2147483646 w 1622"/>
              <a:gd name="T57" fmla="*/ 2147483646 h 1117"/>
              <a:gd name="T58" fmla="*/ 2147483646 w 1622"/>
              <a:gd name="T59" fmla="*/ 2147483646 h 1117"/>
              <a:gd name="T60" fmla="*/ 2147483646 w 1622"/>
              <a:gd name="T61" fmla="*/ 2147483646 h 1117"/>
              <a:gd name="T62" fmla="*/ 2147483646 w 1622"/>
              <a:gd name="T63" fmla="*/ 2147483646 h 1117"/>
              <a:gd name="T64" fmla="*/ 2147483646 w 1622"/>
              <a:gd name="T65" fmla="*/ 2147483646 h 1117"/>
              <a:gd name="T66" fmla="*/ 2147483646 w 1622"/>
              <a:gd name="T67" fmla="*/ 2147483646 h 1117"/>
              <a:gd name="T68" fmla="*/ 2147483646 w 1622"/>
              <a:gd name="T69" fmla="*/ 2147483646 h 1117"/>
              <a:gd name="T70" fmla="*/ 2147483646 w 1622"/>
              <a:gd name="T71" fmla="*/ 2147483646 h 1117"/>
              <a:gd name="T72" fmla="*/ 2147483646 w 1622"/>
              <a:gd name="T73" fmla="*/ 2147483646 h 1117"/>
              <a:gd name="T74" fmla="*/ 2147483646 w 1622"/>
              <a:gd name="T75" fmla="*/ 2147483646 h 1117"/>
              <a:gd name="T76" fmla="*/ 2147483646 w 1622"/>
              <a:gd name="T77" fmla="*/ 2147483646 h 1117"/>
              <a:gd name="T78" fmla="*/ 2147483646 w 1622"/>
              <a:gd name="T79" fmla="*/ 2147483646 h 1117"/>
              <a:gd name="T80" fmla="*/ 2147483646 w 1622"/>
              <a:gd name="T81" fmla="*/ 0 h 1117"/>
              <a:gd name="T82" fmla="*/ 2147483646 w 1622"/>
              <a:gd name="T83" fmla="*/ 2147483646 h 1117"/>
              <a:gd name="T84" fmla="*/ 2147483646 w 1622"/>
              <a:gd name="T85" fmla="*/ 2147483646 h 1117"/>
              <a:gd name="T86" fmla="*/ 2147483646 w 1622"/>
              <a:gd name="T87" fmla="*/ 2147483646 h 1117"/>
              <a:gd name="T88" fmla="*/ 2147483646 w 1622"/>
              <a:gd name="T89" fmla="*/ 2147483646 h 1117"/>
              <a:gd name="T90" fmla="*/ 2147483646 w 1622"/>
              <a:gd name="T91" fmla="*/ 2147483646 h 1117"/>
              <a:gd name="T92" fmla="*/ 2147483646 w 1622"/>
              <a:gd name="T93" fmla="*/ 2147483646 h 1117"/>
              <a:gd name="T94" fmla="*/ 2147483646 w 1622"/>
              <a:gd name="T95" fmla="*/ 2147483646 h 1117"/>
              <a:gd name="T96" fmla="*/ 2147483646 w 1622"/>
              <a:gd name="T97" fmla="*/ 2147483646 h 1117"/>
              <a:gd name="T98" fmla="*/ 2147483646 w 1622"/>
              <a:gd name="T99" fmla="*/ 2147483646 h 1117"/>
              <a:gd name="T100" fmla="*/ 2147483646 w 1622"/>
              <a:gd name="T101" fmla="*/ 2147483646 h 1117"/>
              <a:gd name="T102" fmla="*/ 2147483646 w 1622"/>
              <a:gd name="T103" fmla="*/ 2147483646 h 1117"/>
              <a:gd name="T104" fmla="*/ 2147483646 w 1622"/>
              <a:gd name="T105" fmla="*/ 2147483646 h 1117"/>
              <a:gd name="T106" fmla="*/ 2147483646 w 1622"/>
              <a:gd name="T107" fmla="*/ 2147483646 h 1117"/>
              <a:gd name="T108" fmla="*/ 2147483646 w 1622"/>
              <a:gd name="T109" fmla="*/ 2147483646 h 1117"/>
              <a:gd name="T110" fmla="*/ 0 w 1622"/>
              <a:gd name="T111" fmla="*/ 2147483646 h 1117"/>
              <a:gd name="T112" fmla="*/ 2147483646 w 1622"/>
              <a:gd name="T113" fmla="*/ 2147483646 h 1117"/>
              <a:gd name="T114" fmla="*/ 2147483646 w 1622"/>
              <a:gd name="T115" fmla="*/ 2147483646 h 1117"/>
              <a:gd name="T116" fmla="*/ 2147483646 w 1622"/>
              <a:gd name="T117" fmla="*/ 2147483646 h 1117"/>
              <a:gd name="T118" fmla="*/ 2147483646 w 1622"/>
              <a:gd name="T119" fmla="*/ 2147483646 h 1117"/>
              <a:gd name="T120" fmla="*/ 2147483646 w 1622"/>
              <a:gd name="T121" fmla="*/ 2147483646 h 1117"/>
              <a:gd name="T122" fmla="*/ 2147483646 w 1622"/>
              <a:gd name="T123" fmla="*/ 2147483646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9" name="Freeform 399"/>
          <p:cNvSpPr>
            <a:spLocks/>
          </p:cNvSpPr>
          <p:nvPr userDrawn="1"/>
        </p:nvSpPr>
        <p:spPr bwMode="auto">
          <a:xfrm>
            <a:off x="1620133" y="3234709"/>
            <a:ext cx="1913467" cy="741363"/>
          </a:xfrm>
          <a:custGeom>
            <a:avLst/>
            <a:gdLst>
              <a:gd name="T0" fmla="*/ 2147483646 w 1099"/>
              <a:gd name="T1" fmla="*/ 2147483646 h 571"/>
              <a:gd name="T2" fmla="*/ 2147483646 w 1099"/>
              <a:gd name="T3" fmla="*/ 2147483646 h 571"/>
              <a:gd name="T4" fmla="*/ 2147483646 w 1099"/>
              <a:gd name="T5" fmla="*/ 2147483646 h 571"/>
              <a:gd name="T6" fmla="*/ 2147483646 w 1099"/>
              <a:gd name="T7" fmla="*/ 2147483646 h 571"/>
              <a:gd name="T8" fmla="*/ 2147483646 w 1099"/>
              <a:gd name="T9" fmla="*/ 2147483646 h 571"/>
              <a:gd name="T10" fmla="*/ 2147483646 w 1099"/>
              <a:gd name="T11" fmla="*/ 2147483646 h 571"/>
              <a:gd name="T12" fmla="*/ 2147483646 w 1099"/>
              <a:gd name="T13" fmla="*/ 2147483646 h 571"/>
              <a:gd name="T14" fmla="*/ 2147483646 w 1099"/>
              <a:gd name="T15" fmla="*/ 2147483646 h 571"/>
              <a:gd name="T16" fmla="*/ 2147483646 w 1099"/>
              <a:gd name="T17" fmla="*/ 2147483646 h 571"/>
              <a:gd name="T18" fmla="*/ 2147483646 w 1099"/>
              <a:gd name="T19" fmla="*/ 2147483646 h 571"/>
              <a:gd name="T20" fmla="*/ 2147483646 w 1099"/>
              <a:gd name="T21" fmla="*/ 2147483646 h 571"/>
              <a:gd name="T22" fmla="*/ 2147483646 w 1099"/>
              <a:gd name="T23" fmla="*/ 2147483646 h 571"/>
              <a:gd name="T24" fmla="*/ 2147483646 w 1099"/>
              <a:gd name="T25" fmla="*/ 2147483646 h 571"/>
              <a:gd name="T26" fmla="*/ 2147483646 w 1099"/>
              <a:gd name="T27" fmla="*/ 2147483646 h 571"/>
              <a:gd name="T28" fmla="*/ 2147483646 w 1099"/>
              <a:gd name="T29" fmla="*/ 2147483646 h 571"/>
              <a:gd name="T30" fmla="*/ 2147483646 w 1099"/>
              <a:gd name="T31" fmla="*/ 2147483646 h 571"/>
              <a:gd name="T32" fmla="*/ 2147483646 w 1099"/>
              <a:gd name="T33" fmla="*/ 2147483646 h 571"/>
              <a:gd name="T34" fmla="*/ 2147483646 w 1099"/>
              <a:gd name="T35" fmla="*/ 2147483646 h 571"/>
              <a:gd name="T36" fmla="*/ 2147483646 w 1099"/>
              <a:gd name="T37" fmla="*/ 2147483646 h 571"/>
              <a:gd name="T38" fmla="*/ 2147483646 w 1099"/>
              <a:gd name="T39" fmla="*/ 2147483646 h 571"/>
              <a:gd name="T40" fmla="*/ 2147483646 w 1099"/>
              <a:gd name="T41" fmla="*/ 2147483646 h 571"/>
              <a:gd name="T42" fmla="*/ 2147483646 w 1099"/>
              <a:gd name="T43" fmla="*/ 2147483646 h 571"/>
              <a:gd name="T44" fmla="*/ 2147483646 w 1099"/>
              <a:gd name="T45" fmla="*/ 2147483646 h 571"/>
              <a:gd name="T46" fmla="*/ 2147483646 w 1099"/>
              <a:gd name="T47" fmla="*/ 2147483646 h 571"/>
              <a:gd name="T48" fmla="*/ 2147483646 w 1099"/>
              <a:gd name="T49" fmla="*/ 2147483646 h 571"/>
              <a:gd name="T50" fmla="*/ 2147483646 w 1099"/>
              <a:gd name="T51" fmla="*/ 0 h 571"/>
              <a:gd name="T52" fmla="*/ 2147483646 w 1099"/>
              <a:gd name="T53" fmla="*/ 2147483646 h 571"/>
              <a:gd name="T54" fmla="*/ 2147483646 w 1099"/>
              <a:gd name="T55" fmla="*/ 2147483646 h 571"/>
              <a:gd name="T56" fmla="*/ 2147483646 w 1099"/>
              <a:gd name="T57" fmla="*/ 2147483646 h 571"/>
              <a:gd name="T58" fmla="*/ 0 w 1099"/>
              <a:gd name="T59" fmla="*/ 2147483646 h 571"/>
              <a:gd name="T60" fmla="*/ 2147483646 w 1099"/>
              <a:gd name="T61" fmla="*/ 2147483646 h 571"/>
              <a:gd name="T62" fmla="*/ 2147483646 w 1099"/>
              <a:gd name="T63" fmla="*/ 2147483646 h 571"/>
              <a:gd name="T64" fmla="*/ 2147483646 w 1099"/>
              <a:gd name="T65" fmla="*/ 2147483646 h 571"/>
              <a:gd name="T66" fmla="*/ 2147483646 w 1099"/>
              <a:gd name="T67" fmla="*/ 2147483646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0" name="Freeform 400"/>
          <p:cNvSpPr>
            <a:spLocks/>
          </p:cNvSpPr>
          <p:nvPr userDrawn="1"/>
        </p:nvSpPr>
        <p:spPr bwMode="auto">
          <a:xfrm>
            <a:off x="2841467" y="4241190"/>
            <a:ext cx="148167" cy="112713"/>
          </a:xfrm>
          <a:custGeom>
            <a:avLst/>
            <a:gdLst>
              <a:gd name="T0" fmla="*/ 2147483646 w 14"/>
              <a:gd name="T1" fmla="*/ 2147483646 h 14"/>
              <a:gd name="T2" fmla="*/ 2147483646 w 14"/>
              <a:gd name="T3" fmla="*/ 2147483646 h 14"/>
              <a:gd name="T4" fmla="*/ 2147483646 w 14"/>
              <a:gd name="T5" fmla="*/ 0 h 14"/>
              <a:gd name="T6" fmla="*/ 2147483646 w 14"/>
              <a:gd name="T7" fmla="*/ 2147483646 h 14"/>
              <a:gd name="T8" fmla="*/ 0 w 14"/>
              <a:gd name="T9" fmla="*/ 2147483646 h 14"/>
              <a:gd name="T10" fmla="*/ 2147483646 w 14"/>
              <a:gd name="T11" fmla="*/ 2147483646 h 14"/>
              <a:gd name="T12" fmla="*/ 2147483646 w 14"/>
              <a:gd name="T13" fmla="*/ 2147483646 h 14"/>
              <a:gd name="T14" fmla="*/ 2147483646 w 14"/>
              <a:gd name="T15" fmla="*/ 2147483646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1" name="Freeform 401"/>
          <p:cNvSpPr>
            <a:spLocks/>
          </p:cNvSpPr>
          <p:nvPr userDrawn="1"/>
        </p:nvSpPr>
        <p:spPr bwMode="auto">
          <a:xfrm>
            <a:off x="2894367" y="4344373"/>
            <a:ext cx="127000" cy="69851"/>
          </a:xfrm>
          <a:custGeom>
            <a:avLst/>
            <a:gdLst>
              <a:gd name="T0" fmla="*/ 2147483646 w 12"/>
              <a:gd name="T1" fmla="*/ 2147483646 h 9"/>
              <a:gd name="T2" fmla="*/ 2147483646 w 12"/>
              <a:gd name="T3" fmla="*/ 0 h 9"/>
              <a:gd name="T4" fmla="*/ 0 w 12"/>
              <a:gd name="T5" fmla="*/ 2147483646 h 9"/>
              <a:gd name="T6" fmla="*/ 2147483646 w 12"/>
              <a:gd name="T7" fmla="*/ 2147483646 h 9"/>
              <a:gd name="T8" fmla="*/ 2147483646 w 12"/>
              <a:gd name="T9" fmla="*/ 2147483646 h 9"/>
              <a:gd name="T10" fmla="*/ 2147483646 w 12"/>
              <a:gd name="T11" fmla="*/ 2147483646 h 9"/>
              <a:gd name="T12" fmla="*/ 2147483646 w 12"/>
              <a:gd name="T13" fmla="*/ 2147483646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2" name="Freeform 402"/>
          <p:cNvSpPr>
            <a:spLocks/>
          </p:cNvSpPr>
          <p:nvPr userDrawn="1"/>
        </p:nvSpPr>
        <p:spPr bwMode="auto">
          <a:xfrm>
            <a:off x="3010783" y="4384060"/>
            <a:ext cx="188384" cy="60325"/>
          </a:xfrm>
          <a:custGeom>
            <a:avLst/>
            <a:gdLst>
              <a:gd name="T0" fmla="*/ 2147483646 w 18"/>
              <a:gd name="T1" fmla="*/ 2147483646 h 8"/>
              <a:gd name="T2" fmla="*/ 2147483646 w 18"/>
              <a:gd name="T3" fmla="*/ 2147483646 h 8"/>
              <a:gd name="T4" fmla="*/ 2147483646 w 18"/>
              <a:gd name="T5" fmla="*/ 2147483646 h 8"/>
              <a:gd name="T6" fmla="*/ 2147483646 w 18"/>
              <a:gd name="T7" fmla="*/ 0 h 8"/>
              <a:gd name="T8" fmla="*/ 0 w 18"/>
              <a:gd name="T9" fmla="*/ 2147483646 h 8"/>
              <a:gd name="T10" fmla="*/ 2147483646 w 18"/>
              <a:gd name="T11" fmla="*/ 2147483646 h 8"/>
              <a:gd name="T12" fmla="*/ 2147483646 w 18"/>
              <a:gd name="T13" fmla="*/ 2147483646 h 8"/>
              <a:gd name="T14" fmla="*/ 2147483646 w 18"/>
              <a:gd name="T15" fmla="*/ 2147483646 h 8"/>
              <a:gd name="T16" fmla="*/ 2147483646 w 18"/>
              <a:gd name="T17" fmla="*/ 2147483646 h 8"/>
              <a:gd name="T18" fmla="*/ 2147483646 w 18"/>
              <a:gd name="T19" fmla="*/ 2147483646 h 8"/>
              <a:gd name="T20" fmla="*/ 2147483646 w 18"/>
              <a:gd name="T21" fmla="*/ 2147483646 h 8"/>
              <a:gd name="T22" fmla="*/ 2147483646 w 18"/>
              <a:gd name="T23" fmla="*/ 2147483646 h 8"/>
              <a:gd name="T24" fmla="*/ 2147483646 w 18"/>
              <a:gd name="T25" fmla="*/ 2147483646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3" name="Freeform 403"/>
          <p:cNvSpPr>
            <a:spLocks/>
          </p:cNvSpPr>
          <p:nvPr userDrawn="1"/>
        </p:nvSpPr>
        <p:spPr bwMode="auto">
          <a:xfrm>
            <a:off x="3135668" y="4314205"/>
            <a:ext cx="387349" cy="319088"/>
          </a:xfrm>
          <a:custGeom>
            <a:avLst/>
            <a:gdLst>
              <a:gd name="T0" fmla="*/ 2147483646 w 37"/>
              <a:gd name="T1" fmla="*/ 2147483646 h 41"/>
              <a:gd name="T2" fmla="*/ 2147483646 w 37"/>
              <a:gd name="T3" fmla="*/ 2147483646 h 41"/>
              <a:gd name="T4" fmla="*/ 2147483646 w 37"/>
              <a:gd name="T5" fmla="*/ 2147483646 h 41"/>
              <a:gd name="T6" fmla="*/ 2147483646 w 37"/>
              <a:gd name="T7" fmla="*/ 2147483646 h 41"/>
              <a:gd name="T8" fmla="*/ 2147483646 w 37"/>
              <a:gd name="T9" fmla="*/ 2147483646 h 41"/>
              <a:gd name="T10" fmla="*/ 2147483646 w 37"/>
              <a:gd name="T11" fmla="*/ 2147483646 h 41"/>
              <a:gd name="T12" fmla="*/ 2147483646 w 37"/>
              <a:gd name="T13" fmla="*/ 2147483646 h 41"/>
              <a:gd name="T14" fmla="*/ 2147483646 w 37"/>
              <a:gd name="T15" fmla="*/ 2147483646 h 41"/>
              <a:gd name="T16" fmla="*/ 2147483646 w 37"/>
              <a:gd name="T17" fmla="*/ 2147483646 h 41"/>
              <a:gd name="T18" fmla="*/ 2147483646 w 37"/>
              <a:gd name="T19" fmla="*/ 2147483646 h 41"/>
              <a:gd name="T20" fmla="*/ 2147483646 w 37"/>
              <a:gd name="T21" fmla="*/ 0 h 41"/>
              <a:gd name="T22" fmla="*/ 2147483646 w 37"/>
              <a:gd name="T23" fmla="*/ 2147483646 h 41"/>
              <a:gd name="T24" fmla="*/ 2147483646 w 37"/>
              <a:gd name="T25" fmla="*/ 2147483646 h 41"/>
              <a:gd name="T26" fmla="*/ 2147483646 w 37"/>
              <a:gd name="T27" fmla="*/ 2147483646 h 41"/>
              <a:gd name="T28" fmla="*/ 2147483646 w 37"/>
              <a:gd name="T29" fmla="*/ 2147483646 h 41"/>
              <a:gd name="T30" fmla="*/ 2147483646 w 37"/>
              <a:gd name="T31" fmla="*/ 2147483646 h 41"/>
              <a:gd name="T32" fmla="*/ 2147483646 w 37"/>
              <a:gd name="T33" fmla="*/ 2147483646 h 41"/>
              <a:gd name="T34" fmla="*/ 2147483646 w 37"/>
              <a:gd name="T35" fmla="*/ 2147483646 h 41"/>
              <a:gd name="T36" fmla="*/ 2147483646 w 37"/>
              <a:gd name="T37" fmla="*/ 2147483646 h 41"/>
              <a:gd name="T38" fmla="*/ 2147483646 w 37"/>
              <a:gd name="T39" fmla="*/ 2147483646 h 41"/>
              <a:gd name="T40" fmla="*/ 2147483646 w 37"/>
              <a:gd name="T41" fmla="*/ 2147483646 h 41"/>
              <a:gd name="T42" fmla="*/ 2147483646 w 37"/>
              <a:gd name="T43" fmla="*/ 2147483646 h 41"/>
              <a:gd name="T44" fmla="*/ 0 w 37"/>
              <a:gd name="T45" fmla="*/ 2147483646 h 41"/>
              <a:gd name="T46" fmla="*/ 2147483646 w 37"/>
              <a:gd name="T47" fmla="*/ 2147483646 h 41"/>
              <a:gd name="T48" fmla="*/ 2147483646 w 37"/>
              <a:gd name="T49" fmla="*/ 2147483646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4" name="Freeform 422"/>
          <p:cNvSpPr>
            <a:spLocks/>
          </p:cNvSpPr>
          <p:nvPr userDrawn="1"/>
        </p:nvSpPr>
        <p:spPr bwMode="auto">
          <a:xfrm>
            <a:off x="2788533" y="4218961"/>
            <a:ext cx="201083" cy="69851"/>
          </a:xfrm>
          <a:custGeom>
            <a:avLst/>
            <a:gdLst>
              <a:gd name="T0" fmla="*/ 2147483646 w 19"/>
              <a:gd name="T1" fmla="*/ 2147483646 h 9"/>
              <a:gd name="T2" fmla="*/ 2147483646 w 19"/>
              <a:gd name="T3" fmla="*/ 2147483646 h 9"/>
              <a:gd name="T4" fmla="*/ 2147483646 w 19"/>
              <a:gd name="T5" fmla="*/ 0 h 9"/>
              <a:gd name="T6" fmla="*/ 2147483646 w 19"/>
              <a:gd name="T7" fmla="*/ 2147483646 h 9"/>
              <a:gd name="T8" fmla="*/ 0 w 19"/>
              <a:gd name="T9" fmla="*/ 2147483646 h 9"/>
              <a:gd name="T10" fmla="*/ 0 w 19"/>
              <a:gd name="T11" fmla="*/ 2147483646 h 9"/>
              <a:gd name="T12" fmla="*/ 2147483646 w 19"/>
              <a:gd name="T13" fmla="*/ 2147483646 h 9"/>
              <a:gd name="T14" fmla="*/ 2147483646 w 19"/>
              <a:gd name="T15" fmla="*/ 2147483646 h 9"/>
              <a:gd name="T16" fmla="*/ 2147483646 w 19"/>
              <a:gd name="T17" fmla="*/ 2147483646 h 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5" name="Freeform 423"/>
          <p:cNvSpPr>
            <a:spLocks/>
          </p:cNvSpPr>
          <p:nvPr userDrawn="1"/>
        </p:nvSpPr>
        <p:spPr bwMode="auto">
          <a:xfrm>
            <a:off x="2682700" y="4177690"/>
            <a:ext cx="158749" cy="98425"/>
          </a:xfrm>
          <a:custGeom>
            <a:avLst/>
            <a:gdLst>
              <a:gd name="T0" fmla="*/ 2147483646 w 15"/>
              <a:gd name="T1" fmla="*/ 2147483646 h 12"/>
              <a:gd name="T2" fmla="*/ 2147483646 w 15"/>
              <a:gd name="T3" fmla="*/ 2147483646 h 12"/>
              <a:gd name="T4" fmla="*/ 2147483646 w 15"/>
              <a:gd name="T5" fmla="*/ 0 h 12"/>
              <a:gd name="T6" fmla="*/ 2147483646 w 15"/>
              <a:gd name="T7" fmla="*/ 0 h 12"/>
              <a:gd name="T8" fmla="*/ 2147483646 w 15"/>
              <a:gd name="T9" fmla="*/ 2147483646 h 12"/>
              <a:gd name="T10" fmla="*/ 2147483646 w 15"/>
              <a:gd name="T11" fmla="*/ 2147483646 h 12"/>
              <a:gd name="T12" fmla="*/ 2147483646 w 15"/>
              <a:gd name="T13" fmla="*/ 2147483646 h 12"/>
              <a:gd name="T14" fmla="*/ 2147483646 w 15"/>
              <a:gd name="T15" fmla="*/ 2147483646 h 12"/>
              <a:gd name="T16" fmla="*/ 0 w 15"/>
              <a:gd name="T17" fmla="*/ 2147483646 h 12"/>
              <a:gd name="T18" fmla="*/ 2147483646 w 15"/>
              <a:gd name="T19" fmla="*/ 2147483646 h 12"/>
              <a:gd name="T20" fmla="*/ 2147483646 w 15"/>
              <a:gd name="T21" fmla="*/ 2147483646 h 12"/>
              <a:gd name="T22" fmla="*/ 2147483646 w 15"/>
              <a:gd name="T23" fmla="*/ 2147483646 h 12"/>
              <a:gd name="T24" fmla="*/ 2147483646 w 15"/>
              <a:gd name="T25" fmla="*/ 2147483646 h 12"/>
              <a:gd name="T26" fmla="*/ 2147483646 w 15"/>
              <a:gd name="T27" fmla="*/ 2147483646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6" name="Freeform 424"/>
          <p:cNvSpPr>
            <a:spLocks/>
          </p:cNvSpPr>
          <p:nvPr userDrawn="1"/>
        </p:nvSpPr>
        <p:spPr bwMode="auto">
          <a:xfrm>
            <a:off x="1869900" y="3764939"/>
            <a:ext cx="1005416" cy="493713"/>
          </a:xfrm>
          <a:custGeom>
            <a:avLst/>
            <a:gdLst>
              <a:gd name="T0" fmla="*/ 2147483646 w 576"/>
              <a:gd name="T1" fmla="*/ 2147483646 h 379"/>
              <a:gd name="T2" fmla="*/ 2147483646 w 576"/>
              <a:gd name="T3" fmla="*/ 2147483646 h 379"/>
              <a:gd name="T4" fmla="*/ 2147483646 w 576"/>
              <a:gd name="T5" fmla="*/ 2147483646 h 379"/>
              <a:gd name="T6" fmla="*/ 2147483646 w 576"/>
              <a:gd name="T7" fmla="*/ 2147483646 h 379"/>
              <a:gd name="T8" fmla="*/ 2147483646 w 576"/>
              <a:gd name="T9" fmla="*/ 2147483646 h 379"/>
              <a:gd name="T10" fmla="*/ 2147483646 w 576"/>
              <a:gd name="T11" fmla="*/ 2147483646 h 379"/>
              <a:gd name="T12" fmla="*/ 2147483646 w 576"/>
              <a:gd name="T13" fmla="*/ 2147483646 h 379"/>
              <a:gd name="T14" fmla="*/ 2147483646 w 576"/>
              <a:gd name="T15" fmla="*/ 2147483646 h 379"/>
              <a:gd name="T16" fmla="*/ 2147483646 w 576"/>
              <a:gd name="T17" fmla="*/ 2147483646 h 379"/>
              <a:gd name="T18" fmla="*/ 2147483646 w 576"/>
              <a:gd name="T19" fmla="*/ 2147483646 h 379"/>
              <a:gd name="T20" fmla="*/ 2147483646 w 576"/>
              <a:gd name="T21" fmla="*/ 2147483646 h 379"/>
              <a:gd name="T22" fmla="*/ 2147483646 w 576"/>
              <a:gd name="T23" fmla="*/ 2147483646 h 379"/>
              <a:gd name="T24" fmla="*/ 2147483646 w 576"/>
              <a:gd name="T25" fmla="*/ 2147483646 h 379"/>
              <a:gd name="T26" fmla="*/ 2147483646 w 576"/>
              <a:gd name="T27" fmla="*/ 2147483646 h 379"/>
              <a:gd name="T28" fmla="*/ 2147483646 w 576"/>
              <a:gd name="T29" fmla="*/ 2147483646 h 379"/>
              <a:gd name="T30" fmla="*/ 2147483646 w 576"/>
              <a:gd name="T31" fmla="*/ 2147483646 h 379"/>
              <a:gd name="T32" fmla="*/ 2147483646 w 576"/>
              <a:gd name="T33" fmla="*/ 2147483646 h 379"/>
              <a:gd name="T34" fmla="*/ 2147483646 w 576"/>
              <a:gd name="T35" fmla="*/ 2147483646 h 379"/>
              <a:gd name="T36" fmla="*/ 2147483646 w 576"/>
              <a:gd name="T37" fmla="*/ 2147483646 h 379"/>
              <a:gd name="T38" fmla="*/ 2147483646 w 576"/>
              <a:gd name="T39" fmla="*/ 2147483646 h 379"/>
              <a:gd name="T40" fmla="*/ 2147483646 w 576"/>
              <a:gd name="T41" fmla="*/ 2147483646 h 379"/>
              <a:gd name="T42" fmla="*/ 2147483646 w 576"/>
              <a:gd name="T43" fmla="*/ 2147483646 h 379"/>
              <a:gd name="T44" fmla="*/ 2147483646 w 576"/>
              <a:gd name="T45" fmla="*/ 2147483646 h 379"/>
              <a:gd name="T46" fmla="*/ 2147483646 w 576"/>
              <a:gd name="T47" fmla="*/ 2147483646 h 379"/>
              <a:gd name="T48" fmla="*/ 2147483646 w 576"/>
              <a:gd name="T49" fmla="*/ 0 h 379"/>
              <a:gd name="T50" fmla="*/ 0 w 576"/>
              <a:gd name="T51" fmla="*/ 2147483646 h 379"/>
              <a:gd name="T52" fmla="*/ 2147483646 w 576"/>
              <a:gd name="T53" fmla="*/ 2147483646 h 379"/>
              <a:gd name="T54" fmla="*/ 2147483646 w 576"/>
              <a:gd name="T55" fmla="*/ 2147483646 h 379"/>
              <a:gd name="T56" fmla="*/ 2147483646 w 576"/>
              <a:gd name="T57" fmla="*/ 2147483646 h 379"/>
              <a:gd name="T58" fmla="*/ 2147483646 w 576"/>
              <a:gd name="T59" fmla="*/ 2147483646 h 379"/>
              <a:gd name="T60" fmla="*/ 2147483646 w 576"/>
              <a:gd name="T61" fmla="*/ 2147483646 h 379"/>
              <a:gd name="T62" fmla="*/ 2147483646 w 576"/>
              <a:gd name="T63" fmla="*/ 2147483646 h 379"/>
              <a:gd name="T64" fmla="*/ 2147483646 w 576"/>
              <a:gd name="T65" fmla="*/ 2147483646 h 379"/>
              <a:gd name="T66" fmla="*/ 2147483646 w 576"/>
              <a:gd name="T67" fmla="*/ 2147483646 h 379"/>
              <a:gd name="T68" fmla="*/ 2147483646 w 576"/>
              <a:gd name="T69" fmla="*/ 2147483646 h 379"/>
              <a:gd name="T70" fmla="*/ 2147483646 w 576"/>
              <a:gd name="T71" fmla="*/ 2147483646 h 379"/>
              <a:gd name="T72" fmla="*/ 2147483646 w 576"/>
              <a:gd name="T73" fmla="*/ 2147483646 h 379"/>
              <a:gd name="T74" fmla="*/ 2147483646 w 576"/>
              <a:gd name="T75" fmla="*/ 2147483646 h 379"/>
              <a:gd name="T76" fmla="*/ 2147483646 w 576"/>
              <a:gd name="T77" fmla="*/ 2147483646 h 379"/>
              <a:gd name="T78" fmla="*/ 2147483646 w 576"/>
              <a:gd name="T79" fmla="*/ 2147483646 h 379"/>
              <a:gd name="T80" fmla="*/ 2147483646 w 576"/>
              <a:gd name="T81" fmla="*/ 2147483646 h 379"/>
              <a:gd name="T82" fmla="*/ 2147483646 w 576"/>
              <a:gd name="T83" fmla="*/ 2147483646 h 379"/>
              <a:gd name="T84" fmla="*/ 2147483646 w 576"/>
              <a:gd name="T85" fmla="*/ 2147483646 h 379"/>
              <a:gd name="T86" fmla="*/ 2147483646 w 576"/>
              <a:gd name="T87" fmla="*/ 2147483646 h 379"/>
              <a:gd name="T88" fmla="*/ 2147483646 w 576"/>
              <a:gd name="T89" fmla="*/ 2147483646 h 379"/>
              <a:gd name="T90" fmla="*/ 2147483646 w 576"/>
              <a:gd name="T91" fmla="*/ 2147483646 h 379"/>
              <a:gd name="T92" fmla="*/ 2147483646 w 576"/>
              <a:gd name="T93" fmla="*/ 2147483646 h 379"/>
              <a:gd name="T94" fmla="*/ 2147483646 w 576"/>
              <a:gd name="T95" fmla="*/ 2147483646 h 379"/>
              <a:gd name="T96" fmla="*/ 2147483646 w 576"/>
              <a:gd name="T97" fmla="*/ 2147483646 h 379"/>
              <a:gd name="T98" fmla="*/ 2147483646 w 576"/>
              <a:gd name="T99" fmla="*/ 2147483646 h 379"/>
              <a:gd name="T100" fmla="*/ 2147483646 w 576"/>
              <a:gd name="T101" fmla="*/ 2147483646 h 379"/>
              <a:gd name="T102" fmla="*/ 2147483646 w 576"/>
              <a:gd name="T103" fmla="*/ 2147483646 h 379"/>
              <a:gd name="T104" fmla="*/ 2147483646 w 576"/>
              <a:gd name="T105" fmla="*/ 2147483646 h 379"/>
              <a:gd name="T106" fmla="*/ 2147483646 w 576"/>
              <a:gd name="T107" fmla="*/ 2147483646 h 379"/>
              <a:gd name="T108" fmla="*/ 2147483646 w 576"/>
              <a:gd name="T109" fmla="*/ 2147483646 h 379"/>
              <a:gd name="T110" fmla="*/ 2147483646 w 576"/>
              <a:gd name="T111" fmla="*/ 2147483646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7" name="Freeform 425"/>
          <p:cNvSpPr>
            <a:spLocks/>
          </p:cNvSpPr>
          <p:nvPr userDrawn="1"/>
        </p:nvSpPr>
        <p:spPr bwMode="auto">
          <a:xfrm rot="-852288">
            <a:off x="3514551" y="1786909"/>
            <a:ext cx="1083733" cy="896939"/>
          </a:xfrm>
          <a:custGeom>
            <a:avLst/>
            <a:gdLst>
              <a:gd name="T0" fmla="*/ 2147483646 w 1125"/>
              <a:gd name="T1" fmla="*/ 2147483646 h 2047"/>
              <a:gd name="T2" fmla="*/ 2147483646 w 1125"/>
              <a:gd name="T3" fmla="*/ 2147483646 h 2047"/>
              <a:gd name="T4" fmla="*/ 2147483646 w 1125"/>
              <a:gd name="T5" fmla="*/ 2147483646 h 2047"/>
              <a:gd name="T6" fmla="*/ 2147483646 w 1125"/>
              <a:gd name="T7" fmla="*/ 2147483646 h 2047"/>
              <a:gd name="T8" fmla="*/ 2147483646 w 1125"/>
              <a:gd name="T9" fmla="*/ 2147483646 h 2047"/>
              <a:gd name="T10" fmla="*/ 2147483646 w 1125"/>
              <a:gd name="T11" fmla="*/ 2147483646 h 2047"/>
              <a:gd name="T12" fmla="*/ 2147483646 w 1125"/>
              <a:gd name="T13" fmla="*/ 2147483646 h 2047"/>
              <a:gd name="T14" fmla="*/ 2147483646 w 1125"/>
              <a:gd name="T15" fmla="*/ 2147483646 h 2047"/>
              <a:gd name="T16" fmla="*/ 2147483646 w 1125"/>
              <a:gd name="T17" fmla="*/ 2147483646 h 2047"/>
              <a:gd name="T18" fmla="*/ 2147483646 w 1125"/>
              <a:gd name="T19" fmla="*/ 2147483646 h 2047"/>
              <a:gd name="T20" fmla="*/ 2147483646 w 1125"/>
              <a:gd name="T21" fmla="*/ 2147483646 h 2047"/>
              <a:gd name="T22" fmla="*/ 2147483646 w 1125"/>
              <a:gd name="T23" fmla="*/ 2147483646 h 2047"/>
              <a:gd name="T24" fmla="*/ 2147483646 w 1125"/>
              <a:gd name="T25" fmla="*/ 2147483646 h 2047"/>
              <a:gd name="T26" fmla="*/ 2147483646 w 1125"/>
              <a:gd name="T27" fmla="*/ 2147483646 h 2047"/>
              <a:gd name="T28" fmla="*/ 2147483646 w 1125"/>
              <a:gd name="T29" fmla="*/ 2147483646 h 2047"/>
              <a:gd name="T30" fmla="*/ 2147483646 w 1125"/>
              <a:gd name="T31" fmla="*/ 2147483646 h 2047"/>
              <a:gd name="T32" fmla="*/ 2147483646 w 1125"/>
              <a:gd name="T33" fmla="*/ 2147483646 h 2047"/>
              <a:gd name="T34" fmla="*/ 2147483646 w 1125"/>
              <a:gd name="T35" fmla="*/ 2147483646 h 2047"/>
              <a:gd name="T36" fmla="*/ 2147483646 w 1125"/>
              <a:gd name="T37" fmla="*/ 2147483646 h 2047"/>
              <a:gd name="T38" fmla="*/ 2147483646 w 1125"/>
              <a:gd name="T39" fmla="*/ 2147483646 h 2047"/>
              <a:gd name="T40" fmla="*/ 2147483646 w 1125"/>
              <a:gd name="T41" fmla="*/ 2147483646 h 2047"/>
              <a:gd name="T42" fmla="*/ 2147483646 w 1125"/>
              <a:gd name="T43" fmla="*/ 2147483646 h 2047"/>
              <a:gd name="T44" fmla="*/ 2147483646 w 1125"/>
              <a:gd name="T45" fmla="*/ 2147483646 h 2047"/>
              <a:gd name="T46" fmla="*/ 2147483646 w 1125"/>
              <a:gd name="T47" fmla="*/ 2147483646 h 2047"/>
              <a:gd name="T48" fmla="*/ 2147483646 w 1125"/>
              <a:gd name="T49" fmla="*/ 2147483646 h 2047"/>
              <a:gd name="T50" fmla="*/ 2147483646 w 1125"/>
              <a:gd name="T51" fmla="*/ 2147483646 h 2047"/>
              <a:gd name="T52" fmla="*/ 2147483646 w 1125"/>
              <a:gd name="T53" fmla="*/ 2147483646 h 2047"/>
              <a:gd name="T54" fmla="*/ 2147483646 w 1125"/>
              <a:gd name="T55" fmla="*/ 2147483646 h 2047"/>
              <a:gd name="T56" fmla="*/ 2147483646 w 1125"/>
              <a:gd name="T57" fmla="*/ 2147483646 h 2047"/>
              <a:gd name="T58" fmla="*/ 2147483646 w 1125"/>
              <a:gd name="T59" fmla="*/ 2147483646 h 2047"/>
              <a:gd name="T60" fmla="*/ 2147483646 w 1125"/>
              <a:gd name="T61" fmla="*/ 2147483646 h 2047"/>
              <a:gd name="T62" fmla="*/ 2147483646 w 1125"/>
              <a:gd name="T63" fmla="*/ 2147483646 h 2047"/>
              <a:gd name="T64" fmla="*/ 2147483646 w 1125"/>
              <a:gd name="T65" fmla="*/ 2147483646 h 2047"/>
              <a:gd name="T66" fmla="*/ 2147483646 w 1125"/>
              <a:gd name="T67" fmla="*/ 2147483646 h 2047"/>
              <a:gd name="T68" fmla="*/ 2147483646 w 1125"/>
              <a:gd name="T69" fmla="*/ 2147483646 h 2047"/>
              <a:gd name="T70" fmla="*/ 2147483646 w 1125"/>
              <a:gd name="T71" fmla="*/ 2147483646 h 2047"/>
              <a:gd name="T72" fmla="*/ 2147483646 w 1125"/>
              <a:gd name="T73" fmla="*/ 2147483646 h 2047"/>
              <a:gd name="T74" fmla="*/ 2147483646 w 1125"/>
              <a:gd name="T75" fmla="*/ 2147483646 h 2047"/>
              <a:gd name="T76" fmla="*/ 2147483646 w 1125"/>
              <a:gd name="T77" fmla="*/ 2147483646 h 2047"/>
              <a:gd name="T78" fmla="*/ 2147483646 w 1125"/>
              <a:gd name="T79" fmla="*/ 2147483646 h 2047"/>
              <a:gd name="T80" fmla="*/ 2147483646 w 1125"/>
              <a:gd name="T81" fmla="*/ 2147483646 h 2047"/>
              <a:gd name="T82" fmla="*/ 2147483646 w 1125"/>
              <a:gd name="T83" fmla="*/ 2147483646 h 2047"/>
              <a:gd name="T84" fmla="*/ 2147483646 w 1125"/>
              <a:gd name="T85" fmla="*/ 2147483646 h 2047"/>
              <a:gd name="T86" fmla="*/ 2147483646 w 1125"/>
              <a:gd name="T87" fmla="*/ 2147483646 h 2047"/>
              <a:gd name="T88" fmla="*/ 2147483646 w 1125"/>
              <a:gd name="T89" fmla="*/ 2147483646 h 2047"/>
              <a:gd name="T90" fmla="*/ 2147483646 w 1125"/>
              <a:gd name="T91" fmla="*/ 2147483646 h 2047"/>
              <a:gd name="T92" fmla="*/ 2147483646 w 1125"/>
              <a:gd name="T93" fmla="*/ 2147483646 h 2047"/>
              <a:gd name="T94" fmla="*/ 2147483646 w 1125"/>
              <a:gd name="T95" fmla="*/ 2147483646 h 2047"/>
              <a:gd name="T96" fmla="*/ 2147483646 w 1125"/>
              <a:gd name="T97" fmla="*/ 2147483646 h 2047"/>
              <a:gd name="T98" fmla="*/ 2147483646 w 1125"/>
              <a:gd name="T99" fmla="*/ 2147483646 h 2047"/>
              <a:gd name="T100" fmla="*/ 2147483646 w 1125"/>
              <a:gd name="T101" fmla="*/ 2147483646 h 2047"/>
              <a:gd name="T102" fmla="*/ 2147483646 w 1125"/>
              <a:gd name="T103" fmla="*/ 2147483646 h 2047"/>
              <a:gd name="T104" fmla="*/ 2147483646 w 1125"/>
              <a:gd name="T105" fmla="*/ 2147483646 h 2047"/>
              <a:gd name="T106" fmla="*/ 2147483646 w 1125"/>
              <a:gd name="T107" fmla="*/ 2147483646 h 2047"/>
              <a:gd name="T108" fmla="*/ 2147483646 w 1125"/>
              <a:gd name="T109" fmla="*/ 2147483646 h 2047"/>
              <a:gd name="T110" fmla="*/ 2147483646 w 1125"/>
              <a:gd name="T111" fmla="*/ 2147483646 h 2047"/>
              <a:gd name="T112" fmla="*/ 2147483646 w 1125"/>
              <a:gd name="T113" fmla="*/ 2147483646 h 2047"/>
              <a:gd name="T114" fmla="*/ 2147483646 w 1125"/>
              <a:gd name="T115" fmla="*/ 2147483646 h 2047"/>
              <a:gd name="T116" fmla="*/ 2147483646 w 1125"/>
              <a:gd name="T117" fmla="*/ 2147483646 h 2047"/>
              <a:gd name="T118" fmla="*/ 2147483646 w 1125"/>
              <a:gd name="T119" fmla="*/ 2147483646 h 2047"/>
              <a:gd name="T120" fmla="*/ 2147483646 w 1125"/>
              <a:gd name="T121" fmla="*/ 2147483646 h 2047"/>
              <a:gd name="T122" fmla="*/ 2147483646 w 1125"/>
              <a:gd name="T123" fmla="*/ 2147483646 h 2047"/>
              <a:gd name="T124" fmla="*/ 2147483646 w 1125"/>
              <a:gd name="T125" fmla="*/ 2147483646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8" name="Freeform 426"/>
          <p:cNvSpPr>
            <a:spLocks/>
          </p:cNvSpPr>
          <p:nvPr userDrawn="1"/>
        </p:nvSpPr>
        <p:spPr bwMode="auto">
          <a:xfrm>
            <a:off x="2225518" y="2028214"/>
            <a:ext cx="55033" cy="36513"/>
          </a:xfrm>
          <a:custGeom>
            <a:avLst/>
            <a:gdLst>
              <a:gd name="T0" fmla="*/ 2147483646 w 40"/>
              <a:gd name="T1" fmla="*/ 2147483646 h 36"/>
              <a:gd name="T2" fmla="*/ 2147483646 w 40"/>
              <a:gd name="T3" fmla="*/ 2147483646 h 36"/>
              <a:gd name="T4" fmla="*/ 2147483646 w 40"/>
              <a:gd name="T5" fmla="*/ 2147483646 h 36"/>
              <a:gd name="T6" fmla="*/ 2147483646 w 40"/>
              <a:gd name="T7" fmla="*/ 2147483646 h 36"/>
              <a:gd name="T8" fmla="*/ 2147483646 w 40"/>
              <a:gd name="T9" fmla="*/ 2147483646 h 36"/>
              <a:gd name="T10" fmla="*/ 2147483646 w 40"/>
              <a:gd name="T11" fmla="*/ 2147483646 h 36"/>
              <a:gd name="T12" fmla="*/ 2147483646 w 40"/>
              <a:gd name="T13" fmla="*/ 2147483646 h 36"/>
              <a:gd name="T14" fmla="*/ 2147483646 w 40"/>
              <a:gd name="T15" fmla="*/ 2147483646 h 36"/>
              <a:gd name="T16" fmla="*/ 2147483646 w 40"/>
              <a:gd name="T17" fmla="*/ 2147483646 h 36"/>
              <a:gd name="T18" fmla="*/ 2147483646 w 40"/>
              <a:gd name="T19" fmla="*/ 2147483646 h 36"/>
              <a:gd name="T20" fmla="*/ 2147483646 w 40"/>
              <a:gd name="T21" fmla="*/ 2147483646 h 36"/>
              <a:gd name="T22" fmla="*/ 2147483646 w 40"/>
              <a:gd name="T23" fmla="*/ 2147483646 h 36"/>
              <a:gd name="T24" fmla="*/ 2147483646 w 40"/>
              <a:gd name="T25" fmla="*/ 2147483646 h 36"/>
              <a:gd name="T26" fmla="*/ 2147483646 w 40"/>
              <a:gd name="T27" fmla="*/ 2147483646 h 36"/>
              <a:gd name="T28" fmla="*/ 0 w 40"/>
              <a:gd name="T29" fmla="*/ 2147483646 h 36"/>
              <a:gd name="T30" fmla="*/ 2147483646 w 40"/>
              <a:gd name="T31" fmla="*/ 2147483646 h 36"/>
              <a:gd name="T32" fmla="*/ 2147483646 w 40"/>
              <a:gd name="T33" fmla="*/ 2147483646 h 36"/>
              <a:gd name="T34" fmla="*/ 2147483646 w 40"/>
              <a:gd name="T35" fmla="*/ 2147483646 h 36"/>
              <a:gd name="T36" fmla="*/ 2147483646 w 40"/>
              <a:gd name="T37" fmla="*/ 2147483646 h 36"/>
              <a:gd name="T38" fmla="*/ 2147483646 w 40"/>
              <a:gd name="T39" fmla="*/ 0 h 36"/>
              <a:gd name="T40" fmla="*/ 2147483646 w 40"/>
              <a:gd name="T41" fmla="*/ 2147483646 h 36"/>
              <a:gd name="T42" fmla="*/ 2147483646 w 40"/>
              <a:gd name="T43" fmla="*/ 2147483646 h 36"/>
              <a:gd name="T44" fmla="*/ 2147483646 w 40"/>
              <a:gd name="T45" fmla="*/ 2147483646 h 36"/>
              <a:gd name="T46" fmla="*/ 2147483646 w 40"/>
              <a:gd name="T47" fmla="*/ 2147483646 h 36"/>
              <a:gd name="T48" fmla="*/ 2147483646 w 40"/>
              <a:gd name="T49" fmla="*/ 2147483646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9" name="Freeform 427"/>
          <p:cNvSpPr>
            <a:spLocks/>
          </p:cNvSpPr>
          <p:nvPr userDrawn="1"/>
        </p:nvSpPr>
        <p:spPr bwMode="auto">
          <a:xfrm>
            <a:off x="2695400" y="2323485"/>
            <a:ext cx="0" cy="4763"/>
          </a:xfrm>
          <a:custGeom>
            <a:avLst/>
            <a:gdLst>
              <a:gd name="T0" fmla="*/ 1 w 1"/>
              <a:gd name="T1" fmla="*/ 2147483646 h 4"/>
              <a:gd name="T2" fmla="*/ 1 w 1"/>
              <a:gd name="T3" fmla="*/ 2147483646 h 4"/>
              <a:gd name="T4" fmla="*/ 1 w 1"/>
              <a:gd name="T5" fmla="*/ 2147483646 h 4"/>
              <a:gd name="T6" fmla="*/ 0 w 1"/>
              <a:gd name="T7" fmla="*/ 0 h 4"/>
              <a:gd name="T8" fmla="*/ 0 w 1"/>
              <a:gd name="T9" fmla="*/ 0 h 4"/>
              <a:gd name="T10" fmla="*/ 1 w 1"/>
              <a:gd name="T11" fmla="*/ 2147483646 h 4"/>
              <a:gd name="T12" fmla="*/ 1 w 1"/>
              <a:gd name="T13" fmla="*/ 2147483646 h 4"/>
              <a:gd name="T14" fmla="*/ 1 w 1"/>
              <a:gd name="T15" fmla="*/ 2147483646 h 4"/>
              <a:gd name="T16" fmla="*/ 1 w 1"/>
              <a:gd name="T17" fmla="*/ 2147483646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0" name="Freeform 428"/>
          <p:cNvSpPr>
            <a:spLocks/>
          </p:cNvSpPr>
          <p:nvPr userDrawn="1"/>
        </p:nvSpPr>
        <p:spPr bwMode="auto">
          <a:xfrm>
            <a:off x="3171666" y="2356827"/>
            <a:ext cx="4233" cy="6351"/>
          </a:xfrm>
          <a:custGeom>
            <a:avLst/>
            <a:gdLst>
              <a:gd name="T0" fmla="*/ 2147483646 w 5"/>
              <a:gd name="T1" fmla="*/ 2147483646 h 8"/>
              <a:gd name="T2" fmla="*/ 2147483646 w 5"/>
              <a:gd name="T3" fmla="*/ 2147483646 h 8"/>
              <a:gd name="T4" fmla="*/ 2147483646 w 5"/>
              <a:gd name="T5" fmla="*/ 2147483646 h 8"/>
              <a:gd name="T6" fmla="*/ 2147483646 w 5"/>
              <a:gd name="T7" fmla="*/ 2147483646 h 8"/>
              <a:gd name="T8" fmla="*/ 2147483646 w 5"/>
              <a:gd name="T9" fmla="*/ 0 h 8"/>
              <a:gd name="T10" fmla="*/ 0 w 5"/>
              <a:gd name="T11" fmla="*/ 0 h 8"/>
              <a:gd name="T12" fmla="*/ 0 w 5"/>
              <a:gd name="T13" fmla="*/ 2147483646 h 8"/>
              <a:gd name="T14" fmla="*/ 2147483646 w 5"/>
              <a:gd name="T15" fmla="*/ 2147483646 h 8"/>
              <a:gd name="T16" fmla="*/ 2147483646 w 5"/>
              <a:gd name="T17" fmla="*/ 2147483646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1" name="Freeform 429"/>
          <p:cNvSpPr>
            <a:spLocks/>
          </p:cNvSpPr>
          <p:nvPr userDrawn="1"/>
        </p:nvSpPr>
        <p:spPr bwMode="auto">
          <a:xfrm>
            <a:off x="2703876" y="1939305"/>
            <a:ext cx="19049" cy="14288"/>
          </a:xfrm>
          <a:custGeom>
            <a:avLst/>
            <a:gdLst>
              <a:gd name="T0" fmla="*/ 2147483646 w 14"/>
              <a:gd name="T1" fmla="*/ 2147483646 h 15"/>
              <a:gd name="T2" fmla="*/ 2147483646 w 14"/>
              <a:gd name="T3" fmla="*/ 2147483646 h 15"/>
              <a:gd name="T4" fmla="*/ 2147483646 w 14"/>
              <a:gd name="T5" fmla="*/ 2147483646 h 15"/>
              <a:gd name="T6" fmla="*/ 2147483646 w 14"/>
              <a:gd name="T7" fmla="*/ 2147483646 h 15"/>
              <a:gd name="T8" fmla="*/ 2147483646 w 14"/>
              <a:gd name="T9" fmla="*/ 2147483646 h 15"/>
              <a:gd name="T10" fmla="*/ 2147483646 w 14"/>
              <a:gd name="T11" fmla="*/ 2147483646 h 15"/>
              <a:gd name="T12" fmla="*/ 2147483646 w 14"/>
              <a:gd name="T13" fmla="*/ 2147483646 h 15"/>
              <a:gd name="T14" fmla="*/ 2147483646 w 14"/>
              <a:gd name="T15" fmla="*/ 2147483646 h 15"/>
              <a:gd name="T16" fmla="*/ 2147483646 w 14"/>
              <a:gd name="T17" fmla="*/ 0 h 15"/>
              <a:gd name="T18" fmla="*/ 2147483646 w 14"/>
              <a:gd name="T19" fmla="*/ 2147483646 h 15"/>
              <a:gd name="T20" fmla="*/ 2147483646 w 14"/>
              <a:gd name="T21" fmla="*/ 2147483646 h 15"/>
              <a:gd name="T22" fmla="*/ 2147483646 w 14"/>
              <a:gd name="T23" fmla="*/ 2147483646 h 15"/>
              <a:gd name="T24" fmla="*/ 0 w 14"/>
              <a:gd name="T25" fmla="*/ 2147483646 h 15"/>
              <a:gd name="T26" fmla="*/ 2147483646 w 14"/>
              <a:gd name="T27" fmla="*/ 2147483646 h 15"/>
              <a:gd name="T28" fmla="*/ 2147483646 w 14"/>
              <a:gd name="T29" fmla="*/ 2147483646 h 15"/>
              <a:gd name="T30" fmla="*/ 2147483646 w 14"/>
              <a:gd name="T31" fmla="*/ 2147483646 h 15"/>
              <a:gd name="T32" fmla="*/ 2147483646 w 14"/>
              <a:gd name="T33" fmla="*/ 2147483646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2" name="Freeform 430"/>
          <p:cNvSpPr>
            <a:spLocks/>
          </p:cNvSpPr>
          <p:nvPr userDrawn="1"/>
        </p:nvSpPr>
        <p:spPr bwMode="auto">
          <a:xfrm>
            <a:off x="2953633" y="2407621"/>
            <a:ext cx="192616" cy="120651"/>
          </a:xfrm>
          <a:custGeom>
            <a:avLst/>
            <a:gdLst>
              <a:gd name="T0" fmla="*/ 2147483646 w 135"/>
              <a:gd name="T1" fmla="*/ 2147483646 h 119"/>
              <a:gd name="T2" fmla="*/ 2147483646 w 135"/>
              <a:gd name="T3" fmla="*/ 2147483646 h 119"/>
              <a:gd name="T4" fmla="*/ 2147483646 w 135"/>
              <a:gd name="T5" fmla="*/ 2147483646 h 119"/>
              <a:gd name="T6" fmla="*/ 2147483646 w 135"/>
              <a:gd name="T7" fmla="*/ 2147483646 h 119"/>
              <a:gd name="T8" fmla="*/ 2147483646 w 135"/>
              <a:gd name="T9" fmla="*/ 2147483646 h 119"/>
              <a:gd name="T10" fmla="*/ 2147483646 w 135"/>
              <a:gd name="T11" fmla="*/ 2147483646 h 119"/>
              <a:gd name="T12" fmla="*/ 2147483646 w 135"/>
              <a:gd name="T13" fmla="*/ 2147483646 h 119"/>
              <a:gd name="T14" fmla="*/ 2147483646 w 135"/>
              <a:gd name="T15" fmla="*/ 2147483646 h 119"/>
              <a:gd name="T16" fmla="*/ 2147483646 w 135"/>
              <a:gd name="T17" fmla="*/ 2147483646 h 119"/>
              <a:gd name="T18" fmla="*/ 2147483646 w 135"/>
              <a:gd name="T19" fmla="*/ 2147483646 h 119"/>
              <a:gd name="T20" fmla="*/ 2147483646 w 135"/>
              <a:gd name="T21" fmla="*/ 2147483646 h 119"/>
              <a:gd name="T22" fmla="*/ 2147483646 w 135"/>
              <a:gd name="T23" fmla="*/ 2147483646 h 119"/>
              <a:gd name="T24" fmla="*/ 2147483646 w 135"/>
              <a:gd name="T25" fmla="*/ 2147483646 h 119"/>
              <a:gd name="T26" fmla="*/ 2147483646 w 135"/>
              <a:gd name="T27" fmla="*/ 2147483646 h 119"/>
              <a:gd name="T28" fmla="*/ 2147483646 w 135"/>
              <a:gd name="T29" fmla="*/ 2147483646 h 119"/>
              <a:gd name="T30" fmla="*/ 2147483646 w 135"/>
              <a:gd name="T31" fmla="*/ 2147483646 h 119"/>
              <a:gd name="T32" fmla="*/ 2147483646 w 135"/>
              <a:gd name="T33" fmla="*/ 2147483646 h 119"/>
              <a:gd name="T34" fmla="*/ 2147483646 w 135"/>
              <a:gd name="T35" fmla="*/ 2147483646 h 119"/>
              <a:gd name="T36" fmla="*/ 2147483646 w 135"/>
              <a:gd name="T37" fmla="*/ 2147483646 h 119"/>
              <a:gd name="T38" fmla="*/ 2147483646 w 135"/>
              <a:gd name="T39" fmla="*/ 2147483646 h 119"/>
              <a:gd name="T40" fmla="*/ 2147483646 w 135"/>
              <a:gd name="T41" fmla="*/ 2147483646 h 119"/>
              <a:gd name="T42" fmla="*/ 2147483646 w 135"/>
              <a:gd name="T43" fmla="*/ 2147483646 h 119"/>
              <a:gd name="T44" fmla="*/ 2147483646 w 135"/>
              <a:gd name="T45" fmla="*/ 2147483646 h 119"/>
              <a:gd name="T46" fmla="*/ 2147483646 w 135"/>
              <a:gd name="T47" fmla="*/ 2147483646 h 119"/>
              <a:gd name="T48" fmla="*/ 2147483646 w 135"/>
              <a:gd name="T49" fmla="*/ 2147483646 h 119"/>
              <a:gd name="T50" fmla="*/ 2147483646 w 135"/>
              <a:gd name="T51" fmla="*/ 2147483646 h 119"/>
              <a:gd name="T52" fmla="*/ 2147483646 w 135"/>
              <a:gd name="T53" fmla="*/ 2147483646 h 119"/>
              <a:gd name="T54" fmla="*/ 2147483646 w 135"/>
              <a:gd name="T55" fmla="*/ 2147483646 h 119"/>
              <a:gd name="T56" fmla="*/ 2147483646 w 135"/>
              <a:gd name="T57" fmla="*/ 2147483646 h 119"/>
              <a:gd name="T58" fmla="*/ 2147483646 w 135"/>
              <a:gd name="T59" fmla="*/ 2147483646 h 119"/>
              <a:gd name="T60" fmla="*/ 2147483646 w 135"/>
              <a:gd name="T61" fmla="*/ 2147483646 h 119"/>
              <a:gd name="T62" fmla="*/ 2147483646 w 135"/>
              <a:gd name="T63" fmla="*/ 2147483646 h 119"/>
              <a:gd name="T64" fmla="*/ 2147483646 w 135"/>
              <a:gd name="T65" fmla="*/ 2147483646 h 119"/>
              <a:gd name="T66" fmla="*/ 2147483646 w 135"/>
              <a:gd name="T67" fmla="*/ 2147483646 h 119"/>
              <a:gd name="T68" fmla="*/ 2147483646 w 135"/>
              <a:gd name="T69" fmla="*/ 2147483646 h 119"/>
              <a:gd name="T70" fmla="*/ 2147483646 w 135"/>
              <a:gd name="T71" fmla="*/ 2147483646 h 119"/>
              <a:gd name="T72" fmla="*/ 2147483646 w 135"/>
              <a:gd name="T73" fmla="*/ 2147483646 h 119"/>
              <a:gd name="T74" fmla="*/ 2147483646 w 135"/>
              <a:gd name="T75" fmla="*/ 2147483646 h 119"/>
              <a:gd name="T76" fmla="*/ 2147483646 w 135"/>
              <a:gd name="T77" fmla="*/ 2147483646 h 119"/>
              <a:gd name="T78" fmla="*/ 2147483646 w 135"/>
              <a:gd name="T79" fmla="*/ 2147483646 h 119"/>
              <a:gd name="T80" fmla="*/ 2147483646 w 135"/>
              <a:gd name="T81" fmla="*/ 2147483646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3" name="Freeform 431"/>
          <p:cNvSpPr>
            <a:spLocks/>
          </p:cNvSpPr>
          <p:nvPr userDrawn="1"/>
        </p:nvSpPr>
        <p:spPr bwMode="auto">
          <a:xfrm>
            <a:off x="2799116" y="2045673"/>
            <a:ext cx="797984" cy="400051"/>
          </a:xfrm>
          <a:custGeom>
            <a:avLst/>
            <a:gdLst>
              <a:gd name="T0" fmla="*/ 2147483646 w 556"/>
              <a:gd name="T1" fmla="*/ 2147483646 h 395"/>
              <a:gd name="T2" fmla="*/ 2147483646 w 556"/>
              <a:gd name="T3" fmla="*/ 2147483646 h 395"/>
              <a:gd name="T4" fmla="*/ 2147483646 w 556"/>
              <a:gd name="T5" fmla="*/ 2147483646 h 395"/>
              <a:gd name="T6" fmla="*/ 2147483646 w 556"/>
              <a:gd name="T7" fmla="*/ 2147483646 h 395"/>
              <a:gd name="T8" fmla="*/ 2147483646 w 556"/>
              <a:gd name="T9" fmla="*/ 2147483646 h 395"/>
              <a:gd name="T10" fmla="*/ 2147483646 w 556"/>
              <a:gd name="T11" fmla="*/ 2147483646 h 395"/>
              <a:gd name="T12" fmla="*/ 2147483646 w 556"/>
              <a:gd name="T13" fmla="*/ 2147483646 h 395"/>
              <a:gd name="T14" fmla="*/ 2147483646 w 556"/>
              <a:gd name="T15" fmla="*/ 2147483646 h 395"/>
              <a:gd name="T16" fmla="*/ 2147483646 w 556"/>
              <a:gd name="T17" fmla="*/ 2147483646 h 395"/>
              <a:gd name="T18" fmla="*/ 2147483646 w 556"/>
              <a:gd name="T19" fmla="*/ 2147483646 h 395"/>
              <a:gd name="T20" fmla="*/ 2147483646 w 556"/>
              <a:gd name="T21" fmla="*/ 2147483646 h 395"/>
              <a:gd name="T22" fmla="*/ 2147483646 w 556"/>
              <a:gd name="T23" fmla="*/ 2147483646 h 395"/>
              <a:gd name="T24" fmla="*/ 2147483646 w 556"/>
              <a:gd name="T25" fmla="*/ 2147483646 h 395"/>
              <a:gd name="T26" fmla="*/ 2147483646 w 556"/>
              <a:gd name="T27" fmla="*/ 2147483646 h 395"/>
              <a:gd name="T28" fmla="*/ 2147483646 w 556"/>
              <a:gd name="T29" fmla="*/ 2147483646 h 395"/>
              <a:gd name="T30" fmla="*/ 2147483646 w 556"/>
              <a:gd name="T31" fmla="*/ 2147483646 h 395"/>
              <a:gd name="T32" fmla="*/ 2147483646 w 556"/>
              <a:gd name="T33" fmla="*/ 2147483646 h 395"/>
              <a:gd name="T34" fmla="*/ 2147483646 w 556"/>
              <a:gd name="T35" fmla="*/ 2147483646 h 395"/>
              <a:gd name="T36" fmla="*/ 2147483646 w 556"/>
              <a:gd name="T37" fmla="*/ 2147483646 h 395"/>
              <a:gd name="T38" fmla="*/ 2147483646 w 556"/>
              <a:gd name="T39" fmla="*/ 2147483646 h 395"/>
              <a:gd name="T40" fmla="*/ 2147483646 w 556"/>
              <a:gd name="T41" fmla="*/ 2147483646 h 395"/>
              <a:gd name="T42" fmla="*/ 2147483646 w 556"/>
              <a:gd name="T43" fmla="*/ 2147483646 h 395"/>
              <a:gd name="T44" fmla="*/ 2147483646 w 556"/>
              <a:gd name="T45" fmla="*/ 2147483646 h 395"/>
              <a:gd name="T46" fmla="*/ 2147483646 w 556"/>
              <a:gd name="T47" fmla="*/ 2147483646 h 395"/>
              <a:gd name="T48" fmla="*/ 2147483646 w 556"/>
              <a:gd name="T49" fmla="*/ 2147483646 h 395"/>
              <a:gd name="T50" fmla="*/ 0 w 556"/>
              <a:gd name="T51" fmla="*/ 2147483646 h 395"/>
              <a:gd name="T52" fmla="*/ 2147483646 w 556"/>
              <a:gd name="T53" fmla="*/ 2147483646 h 395"/>
              <a:gd name="T54" fmla="*/ 2147483646 w 556"/>
              <a:gd name="T55" fmla="*/ 2147483646 h 395"/>
              <a:gd name="T56" fmla="*/ 2147483646 w 556"/>
              <a:gd name="T57" fmla="*/ 2147483646 h 395"/>
              <a:gd name="T58" fmla="*/ 2147483646 w 556"/>
              <a:gd name="T59" fmla="*/ 2147483646 h 395"/>
              <a:gd name="T60" fmla="*/ 2147483646 w 556"/>
              <a:gd name="T61" fmla="*/ 2147483646 h 395"/>
              <a:gd name="T62" fmla="*/ 2147483646 w 556"/>
              <a:gd name="T63" fmla="*/ 2147483646 h 395"/>
              <a:gd name="T64" fmla="*/ 2147483646 w 556"/>
              <a:gd name="T65" fmla="*/ 2147483646 h 395"/>
              <a:gd name="T66" fmla="*/ 2147483646 w 556"/>
              <a:gd name="T67" fmla="*/ 2147483646 h 395"/>
              <a:gd name="T68" fmla="*/ 2147483646 w 556"/>
              <a:gd name="T69" fmla="*/ 2147483646 h 395"/>
              <a:gd name="T70" fmla="*/ 2147483646 w 556"/>
              <a:gd name="T71" fmla="*/ 2147483646 h 395"/>
              <a:gd name="T72" fmla="*/ 2147483646 w 556"/>
              <a:gd name="T73" fmla="*/ 2147483646 h 395"/>
              <a:gd name="T74" fmla="*/ 2147483646 w 556"/>
              <a:gd name="T75" fmla="*/ 2147483646 h 395"/>
              <a:gd name="T76" fmla="*/ 2147483646 w 556"/>
              <a:gd name="T77" fmla="*/ 2147483646 h 395"/>
              <a:gd name="T78" fmla="*/ 2147483646 w 556"/>
              <a:gd name="T79" fmla="*/ 2147483646 h 395"/>
              <a:gd name="T80" fmla="*/ 2147483646 w 556"/>
              <a:gd name="T81" fmla="*/ 2147483646 h 395"/>
              <a:gd name="T82" fmla="*/ 2147483646 w 556"/>
              <a:gd name="T83" fmla="*/ 2147483646 h 395"/>
              <a:gd name="T84" fmla="*/ 2147483646 w 556"/>
              <a:gd name="T85" fmla="*/ 2147483646 h 395"/>
              <a:gd name="T86" fmla="*/ 2147483646 w 556"/>
              <a:gd name="T87" fmla="*/ 2147483646 h 395"/>
              <a:gd name="T88" fmla="*/ 2147483646 w 556"/>
              <a:gd name="T89" fmla="*/ 2147483646 h 395"/>
              <a:gd name="T90" fmla="*/ 2147483646 w 556"/>
              <a:gd name="T91" fmla="*/ 2147483646 h 395"/>
              <a:gd name="T92" fmla="*/ 2147483646 w 556"/>
              <a:gd name="T93" fmla="*/ 2147483646 h 395"/>
              <a:gd name="T94" fmla="*/ 2147483646 w 556"/>
              <a:gd name="T95" fmla="*/ 2147483646 h 395"/>
              <a:gd name="T96" fmla="*/ 2147483646 w 556"/>
              <a:gd name="T97" fmla="*/ 2147483646 h 395"/>
              <a:gd name="T98" fmla="*/ 2147483646 w 556"/>
              <a:gd name="T99" fmla="*/ 2147483646 h 395"/>
              <a:gd name="T100" fmla="*/ 2147483646 w 556"/>
              <a:gd name="T101" fmla="*/ 2147483646 h 395"/>
              <a:gd name="T102" fmla="*/ 2147483646 w 556"/>
              <a:gd name="T103" fmla="*/ 2147483646 h 395"/>
              <a:gd name="T104" fmla="*/ 2147483646 w 556"/>
              <a:gd name="T105" fmla="*/ 2147483646 h 395"/>
              <a:gd name="T106" fmla="*/ 2147483646 w 556"/>
              <a:gd name="T107" fmla="*/ 2147483646 h 395"/>
              <a:gd name="T108" fmla="*/ 2147483646 w 556"/>
              <a:gd name="T109" fmla="*/ 2147483646 h 395"/>
              <a:gd name="T110" fmla="*/ 2147483646 w 556"/>
              <a:gd name="T111" fmla="*/ 2147483646 h 395"/>
              <a:gd name="T112" fmla="*/ 2147483646 w 556"/>
              <a:gd name="T113" fmla="*/ 2147483646 h 395"/>
              <a:gd name="T114" fmla="*/ 2147483646 w 556"/>
              <a:gd name="T115" fmla="*/ 2147483646 h 395"/>
              <a:gd name="T116" fmla="*/ 2147483646 w 556"/>
              <a:gd name="T117" fmla="*/ 2147483646 h 395"/>
              <a:gd name="T118" fmla="*/ 2147483646 w 556"/>
              <a:gd name="T119" fmla="*/ 2147483646 h 395"/>
              <a:gd name="T120" fmla="*/ 2147483646 w 556"/>
              <a:gd name="T121" fmla="*/ 2147483646 h 395"/>
              <a:gd name="T122" fmla="*/ 2147483646 w 556"/>
              <a:gd name="T123" fmla="*/ 2147483646 h 395"/>
              <a:gd name="T124" fmla="*/ 2147483646 w 556"/>
              <a:gd name="T125" fmla="*/ 2147483646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4" name="Freeform 432"/>
          <p:cNvSpPr>
            <a:spLocks/>
          </p:cNvSpPr>
          <p:nvPr userDrawn="1"/>
        </p:nvSpPr>
        <p:spPr bwMode="auto">
          <a:xfrm>
            <a:off x="2109084" y="1978993"/>
            <a:ext cx="211667" cy="146051"/>
          </a:xfrm>
          <a:custGeom>
            <a:avLst/>
            <a:gdLst>
              <a:gd name="T0" fmla="*/ 2147483646 w 148"/>
              <a:gd name="T1" fmla="*/ 2147483646 h 146"/>
              <a:gd name="T2" fmla="*/ 2147483646 w 148"/>
              <a:gd name="T3" fmla="*/ 2147483646 h 146"/>
              <a:gd name="T4" fmla="*/ 2147483646 w 148"/>
              <a:gd name="T5" fmla="*/ 2147483646 h 146"/>
              <a:gd name="T6" fmla="*/ 2147483646 w 148"/>
              <a:gd name="T7" fmla="*/ 2147483646 h 146"/>
              <a:gd name="T8" fmla="*/ 2147483646 w 148"/>
              <a:gd name="T9" fmla="*/ 2147483646 h 146"/>
              <a:gd name="T10" fmla="*/ 2147483646 w 148"/>
              <a:gd name="T11" fmla="*/ 2147483646 h 146"/>
              <a:gd name="T12" fmla="*/ 2147483646 w 148"/>
              <a:gd name="T13" fmla="*/ 2147483646 h 146"/>
              <a:gd name="T14" fmla="*/ 2147483646 w 148"/>
              <a:gd name="T15" fmla="*/ 2147483646 h 146"/>
              <a:gd name="T16" fmla="*/ 2147483646 w 148"/>
              <a:gd name="T17" fmla="*/ 2147483646 h 146"/>
              <a:gd name="T18" fmla="*/ 2147483646 w 148"/>
              <a:gd name="T19" fmla="*/ 0 h 146"/>
              <a:gd name="T20" fmla="*/ 2147483646 w 148"/>
              <a:gd name="T21" fmla="*/ 2147483646 h 146"/>
              <a:gd name="T22" fmla="*/ 2147483646 w 148"/>
              <a:gd name="T23" fmla="*/ 2147483646 h 146"/>
              <a:gd name="T24" fmla="*/ 2147483646 w 148"/>
              <a:gd name="T25" fmla="*/ 2147483646 h 146"/>
              <a:gd name="T26" fmla="*/ 2147483646 w 148"/>
              <a:gd name="T27" fmla="*/ 2147483646 h 146"/>
              <a:gd name="T28" fmla="*/ 2147483646 w 148"/>
              <a:gd name="T29" fmla="*/ 2147483646 h 146"/>
              <a:gd name="T30" fmla="*/ 2147483646 w 148"/>
              <a:gd name="T31" fmla="*/ 2147483646 h 146"/>
              <a:gd name="T32" fmla="*/ 2147483646 w 148"/>
              <a:gd name="T33" fmla="*/ 2147483646 h 146"/>
              <a:gd name="T34" fmla="*/ 2147483646 w 148"/>
              <a:gd name="T35" fmla="*/ 2147483646 h 146"/>
              <a:gd name="T36" fmla="*/ 2147483646 w 148"/>
              <a:gd name="T37" fmla="*/ 2147483646 h 146"/>
              <a:gd name="T38" fmla="*/ 2147483646 w 148"/>
              <a:gd name="T39" fmla="*/ 2147483646 h 146"/>
              <a:gd name="T40" fmla="*/ 2147483646 w 148"/>
              <a:gd name="T41" fmla="*/ 2147483646 h 146"/>
              <a:gd name="T42" fmla="*/ 2147483646 w 148"/>
              <a:gd name="T43" fmla="*/ 2147483646 h 146"/>
              <a:gd name="T44" fmla="*/ 2147483646 w 148"/>
              <a:gd name="T45" fmla="*/ 2147483646 h 146"/>
              <a:gd name="T46" fmla="*/ 2147483646 w 148"/>
              <a:gd name="T47" fmla="*/ 2147483646 h 146"/>
              <a:gd name="T48" fmla="*/ 2147483646 w 148"/>
              <a:gd name="T49" fmla="*/ 2147483646 h 146"/>
              <a:gd name="T50" fmla="*/ 2147483646 w 148"/>
              <a:gd name="T51" fmla="*/ 2147483646 h 146"/>
              <a:gd name="T52" fmla="*/ 2147483646 w 148"/>
              <a:gd name="T53" fmla="*/ 2147483646 h 146"/>
              <a:gd name="T54" fmla="*/ 2147483646 w 148"/>
              <a:gd name="T55" fmla="*/ 2147483646 h 146"/>
              <a:gd name="T56" fmla="*/ 2147483646 w 148"/>
              <a:gd name="T57" fmla="*/ 2147483646 h 146"/>
              <a:gd name="T58" fmla="*/ 2147483646 w 148"/>
              <a:gd name="T59" fmla="*/ 2147483646 h 146"/>
              <a:gd name="T60" fmla="*/ 2147483646 w 148"/>
              <a:gd name="T61" fmla="*/ 2147483646 h 146"/>
              <a:gd name="T62" fmla="*/ 2147483646 w 148"/>
              <a:gd name="T63" fmla="*/ 2147483646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5" name="Freeform 433"/>
          <p:cNvSpPr>
            <a:spLocks/>
          </p:cNvSpPr>
          <p:nvPr userDrawn="1"/>
        </p:nvSpPr>
        <p:spPr bwMode="auto">
          <a:xfrm>
            <a:off x="2333458" y="1925027"/>
            <a:ext cx="192617" cy="93663"/>
          </a:xfrm>
          <a:custGeom>
            <a:avLst/>
            <a:gdLst>
              <a:gd name="T0" fmla="*/ 2147483646 w 133"/>
              <a:gd name="T1" fmla="*/ 2147483646 h 91"/>
              <a:gd name="T2" fmla="*/ 2147483646 w 133"/>
              <a:gd name="T3" fmla="*/ 2147483646 h 91"/>
              <a:gd name="T4" fmla="*/ 2147483646 w 133"/>
              <a:gd name="T5" fmla="*/ 2147483646 h 91"/>
              <a:gd name="T6" fmla="*/ 2147483646 w 133"/>
              <a:gd name="T7" fmla="*/ 2147483646 h 91"/>
              <a:gd name="T8" fmla="*/ 2147483646 w 133"/>
              <a:gd name="T9" fmla="*/ 2147483646 h 91"/>
              <a:gd name="T10" fmla="*/ 2147483646 w 133"/>
              <a:gd name="T11" fmla="*/ 2147483646 h 91"/>
              <a:gd name="T12" fmla="*/ 2147483646 w 133"/>
              <a:gd name="T13" fmla="*/ 2147483646 h 91"/>
              <a:gd name="T14" fmla="*/ 2147483646 w 133"/>
              <a:gd name="T15" fmla="*/ 2147483646 h 91"/>
              <a:gd name="T16" fmla="*/ 2147483646 w 133"/>
              <a:gd name="T17" fmla="*/ 2147483646 h 91"/>
              <a:gd name="T18" fmla="*/ 2147483646 w 133"/>
              <a:gd name="T19" fmla="*/ 2147483646 h 91"/>
              <a:gd name="T20" fmla="*/ 2147483646 w 133"/>
              <a:gd name="T21" fmla="*/ 2147483646 h 91"/>
              <a:gd name="T22" fmla="*/ 2147483646 w 133"/>
              <a:gd name="T23" fmla="*/ 2147483646 h 91"/>
              <a:gd name="T24" fmla="*/ 2147483646 w 133"/>
              <a:gd name="T25" fmla="*/ 2147483646 h 91"/>
              <a:gd name="T26" fmla="*/ 2147483646 w 133"/>
              <a:gd name="T27" fmla="*/ 2147483646 h 91"/>
              <a:gd name="T28" fmla="*/ 2147483646 w 133"/>
              <a:gd name="T29" fmla="*/ 2147483646 h 91"/>
              <a:gd name="T30" fmla="*/ 2147483646 w 133"/>
              <a:gd name="T31" fmla="*/ 2147483646 h 91"/>
              <a:gd name="T32" fmla="*/ 2147483646 w 133"/>
              <a:gd name="T33" fmla="*/ 2147483646 h 91"/>
              <a:gd name="T34" fmla="*/ 2147483646 w 133"/>
              <a:gd name="T35" fmla="*/ 2147483646 h 91"/>
              <a:gd name="T36" fmla="*/ 2147483646 w 133"/>
              <a:gd name="T37" fmla="*/ 2147483646 h 91"/>
              <a:gd name="T38" fmla="*/ 2147483646 w 133"/>
              <a:gd name="T39" fmla="*/ 2147483646 h 91"/>
              <a:gd name="T40" fmla="*/ 2147483646 w 133"/>
              <a:gd name="T41" fmla="*/ 2147483646 h 91"/>
              <a:gd name="T42" fmla="*/ 2147483646 w 133"/>
              <a:gd name="T43" fmla="*/ 2147483646 h 91"/>
              <a:gd name="T44" fmla="*/ 2147483646 w 133"/>
              <a:gd name="T45" fmla="*/ 2147483646 h 91"/>
              <a:gd name="T46" fmla="*/ 2147483646 w 133"/>
              <a:gd name="T47" fmla="*/ 2147483646 h 91"/>
              <a:gd name="T48" fmla="*/ 2147483646 w 133"/>
              <a:gd name="T49" fmla="*/ 2147483646 h 91"/>
              <a:gd name="T50" fmla="*/ 2147483646 w 133"/>
              <a:gd name="T51" fmla="*/ 2147483646 h 91"/>
              <a:gd name="T52" fmla="*/ 2147483646 w 133"/>
              <a:gd name="T53" fmla="*/ 2147483646 h 91"/>
              <a:gd name="T54" fmla="*/ 2147483646 w 133"/>
              <a:gd name="T55" fmla="*/ 2147483646 h 91"/>
              <a:gd name="T56" fmla="*/ 0 w 133"/>
              <a:gd name="T57" fmla="*/ 2147483646 h 91"/>
              <a:gd name="T58" fmla="*/ 2147483646 w 133"/>
              <a:gd name="T59" fmla="*/ 2147483646 h 91"/>
              <a:gd name="T60" fmla="*/ 2147483646 w 133"/>
              <a:gd name="T61" fmla="*/ 2147483646 h 91"/>
              <a:gd name="T62" fmla="*/ 2147483646 w 133"/>
              <a:gd name="T63" fmla="*/ 2147483646 h 91"/>
              <a:gd name="T64" fmla="*/ 2147483646 w 133"/>
              <a:gd name="T65" fmla="*/ 2147483646 h 91"/>
              <a:gd name="T66" fmla="*/ 2147483646 w 133"/>
              <a:gd name="T67" fmla="*/ 2147483646 h 91"/>
              <a:gd name="T68" fmla="*/ 2147483646 w 133"/>
              <a:gd name="T69" fmla="*/ 0 h 91"/>
              <a:gd name="T70" fmla="*/ 2147483646 w 133"/>
              <a:gd name="T71" fmla="*/ 2147483646 h 91"/>
              <a:gd name="T72" fmla="*/ 2147483646 w 133"/>
              <a:gd name="T73" fmla="*/ 2147483646 h 91"/>
              <a:gd name="T74" fmla="*/ 2147483646 w 133"/>
              <a:gd name="T75" fmla="*/ 2147483646 h 91"/>
              <a:gd name="T76" fmla="*/ 2147483646 w 133"/>
              <a:gd name="T77" fmla="*/ 2147483646 h 91"/>
              <a:gd name="T78" fmla="*/ 2147483646 w 133"/>
              <a:gd name="T79" fmla="*/ 2147483646 h 91"/>
              <a:gd name="T80" fmla="*/ 2147483646 w 133"/>
              <a:gd name="T81" fmla="*/ 2147483646 h 91"/>
              <a:gd name="T82" fmla="*/ 2147483646 w 133"/>
              <a:gd name="T83" fmla="*/ 2147483646 h 91"/>
              <a:gd name="T84" fmla="*/ 2147483646 w 133"/>
              <a:gd name="T85" fmla="*/ 2147483646 h 91"/>
              <a:gd name="T86" fmla="*/ 2147483646 w 133"/>
              <a:gd name="T87" fmla="*/ 2147483646 h 91"/>
              <a:gd name="T88" fmla="*/ 2147483646 w 133"/>
              <a:gd name="T89" fmla="*/ 2147483646 h 91"/>
              <a:gd name="T90" fmla="*/ 2147483646 w 133"/>
              <a:gd name="T91" fmla="*/ 2147483646 h 91"/>
              <a:gd name="T92" fmla="*/ 2147483646 w 133"/>
              <a:gd name="T93" fmla="*/ 2147483646 h 91"/>
              <a:gd name="T94" fmla="*/ 2147483646 w 133"/>
              <a:gd name="T95" fmla="*/ 2147483646 h 91"/>
              <a:gd name="T96" fmla="*/ 2147483646 w 133"/>
              <a:gd name="T97" fmla="*/ 2147483646 h 91"/>
              <a:gd name="T98" fmla="*/ 2147483646 w 133"/>
              <a:gd name="T99" fmla="*/ 2147483646 h 91"/>
              <a:gd name="T100" fmla="*/ 2147483646 w 133"/>
              <a:gd name="T101" fmla="*/ 2147483646 h 91"/>
              <a:gd name="T102" fmla="*/ 2147483646 w 133"/>
              <a:gd name="T103" fmla="*/ 2147483646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6" name="Freeform 434"/>
          <p:cNvSpPr>
            <a:spLocks/>
          </p:cNvSpPr>
          <p:nvPr userDrawn="1"/>
        </p:nvSpPr>
        <p:spPr bwMode="auto">
          <a:xfrm>
            <a:off x="2253016" y="1875814"/>
            <a:ext cx="146051" cy="61913"/>
          </a:xfrm>
          <a:custGeom>
            <a:avLst/>
            <a:gdLst>
              <a:gd name="T0" fmla="*/ 2147483646 w 102"/>
              <a:gd name="T1" fmla="*/ 2147483646 h 60"/>
              <a:gd name="T2" fmla="*/ 2147483646 w 102"/>
              <a:gd name="T3" fmla="*/ 2147483646 h 60"/>
              <a:gd name="T4" fmla="*/ 2147483646 w 102"/>
              <a:gd name="T5" fmla="*/ 2147483646 h 60"/>
              <a:gd name="T6" fmla="*/ 2147483646 w 102"/>
              <a:gd name="T7" fmla="*/ 2147483646 h 60"/>
              <a:gd name="T8" fmla="*/ 2147483646 w 102"/>
              <a:gd name="T9" fmla="*/ 2147483646 h 60"/>
              <a:gd name="T10" fmla="*/ 2147483646 w 102"/>
              <a:gd name="T11" fmla="*/ 2147483646 h 60"/>
              <a:gd name="T12" fmla="*/ 2147483646 w 102"/>
              <a:gd name="T13" fmla="*/ 2147483646 h 60"/>
              <a:gd name="T14" fmla="*/ 2147483646 w 102"/>
              <a:gd name="T15" fmla="*/ 2147483646 h 60"/>
              <a:gd name="T16" fmla="*/ 2147483646 w 102"/>
              <a:gd name="T17" fmla="*/ 2147483646 h 60"/>
              <a:gd name="T18" fmla="*/ 2147483646 w 102"/>
              <a:gd name="T19" fmla="*/ 2147483646 h 60"/>
              <a:gd name="T20" fmla="*/ 2147483646 w 102"/>
              <a:gd name="T21" fmla="*/ 2147483646 h 60"/>
              <a:gd name="T22" fmla="*/ 2147483646 w 102"/>
              <a:gd name="T23" fmla="*/ 2147483646 h 60"/>
              <a:gd name="T24" fmla="*/ 2147483646 w 102"/>
              <a:gd name="T25" fmla="*/ 2147483646 h 60"/>
              <a:gd name="T26" fmla="*/ 2147483646 w 102"/>
              <a:gd name="T27" fmla="*/ 2147483646 h 60"/>
              <a:gd name="T28" fmla="*/ 2147483646 w 102"/>
              <a:gd name="T29" fmla="*/ 2147483646 h 60"/>
              <a:gd name="T30" fmla="*/ 2147483646 w 102"/>
              <a:gd name="T31" fmla="*/ 2147483646 h 60"/>
              <a:gd name="T32" fmla="*/ 2147483646 w 102"/>
              <a:gd name="T33" fmla="*/ 2147483646 h 60"/>
              <a:gd name="T34" fmla="*/ 2147483646 w 102"/>
              <a:gd name="T35" fmla="*/ 2147483646 h 60"/>
              <a:gd name="T36" fmla="*/ 2147483646 w 102"/>
              <a:gd name="T37" fmla="*/ 2147483646 h 60"/>
              <a:gd name="T38" fmla="*/ 2147483646 w 102"/>
              <a:gd name="T39" fmla="*/ 2147483646 h 60"/>
              <a:gd name="T40" fmla="*/ 2147483646 w 102"/>
              <a:gd name="T41" fmla="*/ 2147483646 h 60"/>
              <a:gd name="T42" fmla="*/ 2147483646 w 102"/>
              <a:gd name="T43" fmla="*/ 2147483646 h 60"/>
              <a:gd name="T44" fmla="*/ 2147483646 w 102"/>
              <a:gd name="T45" fmla="*/ 2147483646 h 60"/>
              <a:gd name="T46" fmla="*/ 0 w 102"/>
              <a:gd name="T47" fmla="*/ 2147483646 h 60"/>
              <a:gd name="T48" fmla="*/ 2147483646 w 102"/>
              <a:gd name="T49" fmla="*/ 2147483646 h 60"/>
              <a:gd name="T50" fmla="*/ 2147483646 w 102"/>
              <a:gd name="T51" fmla="*/ 2147483646 h 60"/>
              <a:gd name="T52" fmla="*/ 2147483646 w 102"/>
              <a:gd name="T53" fmla="*/ 2147483646 h 60"/>
              <a:gd name="T54" fmla="*/ 2147483646 w 102"/>
              <a:gd name="T55" fmla="*/ 2147483646 h 60"/>
              <a:gd name="T56" fmla="*/ 2147483646 w 102"/>
              <a:gd name="T57" fmla="*/ 2147483646 h 60"/>
              <a:gd name="T58" fmla="*/ 2147483646 w 102"/>
              <a:gd name="T59" fmla="*/ 2147483646 h 60"/>
              <a:gd name="T60" fmla="*/ 2147483646 w 102"/>
              <a:gd name="T61" fmla="*/ 2147483646 h 60"/>
              <a:gd name="T62" fmla="*/ 2147483646 w 102"/>
              <a:gd name="T63" fmla="*/ 2147483646 h 60"/>
              <a:gd name="T64" fmla="*/ 2147483646 w 102"/>
              <a:gd name="T65" fmla="*/ 0 h 60"/>
              <a:gd name="T66" fmla="*/ 2147483646 w 102"/>
              <a:gd name="T67" fmla="*/ 0 h 60"/>
              <a:gd name="T68" fmla="*/ 2147483646 w 102"/>
              <a:gd name="T69" fmla="*/ 0 h 60"/>
              <a:gd name="T70" fmla="*/ 2147483646 w 102"/>
              <a:gd name="T71" fmla="*/ 0 h 60"/>
              <a:gd name="T72" fmla="*/ 2147483646 w 102"/>
              <a:gd name="T73" fmla="*/ 0 h 60"/>
              <a:gd name="T74" fmla="*/ 2147483646 w 102"/>
              <a:gd name="T75" fmla="*/ 0 h 60"/>
              <a:gd name="T76" fmla="*/ 2147483646 w 102"/>
              <a:gd name="T77" fmla="*/ 2147483646 h 60"/>
              <a:gd name="T78" fmla="*/ 2147483646 w 102"/>
              <a:gd name="T79" fmla="*/ 2147483646 h 60"/>
              <a:gd name="T80" fmla="*/ 2147483646 w 102"/>
              <a:gd name="T81" fmla="*/ 2147483646 h 60"/>
              <a:gd name="T82" fmla="*/ 2147483646 w 102"/>
              <a:gd name="T83" fmla="*/ 2147483646 h 60"/>
              <a:gd name="T84" fmla="*/ 2147483646 w 102"/>
              <a:gd name="T85" fmla="*/ 2147483646 h 60"/>
              <a:gd name="T86" fmla="*/ 2147483646 w 102"/>
              <a:gd name="T87" fmla="*/ 2147483646 h 60"/>
              <a:gd name="T88" fmla="*/ 2147483646 w 102"/>
              <a:gd name="T89" fmla="*/ 2147483646 h 60"/>
              <a:gd name="T90" fmla="*/ 2147483646 w 102"/>
              <a:gd name="T91" fmla="*/ 2147483646 h 60"/>
              <a:gd name="T92" fmla="*/ 2147483646 w 102"/>
              <a:gd name="T93" fmla="*/ 2147483646 h 60"/>
              <a:gd name="T94" fmla="*/ 2147483646 w 102"/>
              <a:gd name="T95" fmla="*/ 2147483646 h 60"/>
              <a:gd name="T96" fmla="*/ 2147483646 w 102"/>
              <a:gd name="T97" fmla="*/ 2147483646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7" name="Freeform 435"/>
          <p:cNvSpPr>
            <a:spLocks/>
          </p:cNvSpPr>
          <p:nvPr userDrawn="1"/>
        </p:nvSpPr>
        <p:spPr bwMode="auto">
          <a:xfrm>
            <a:off x="2540901" y="1937717"/>
            <a:ext cx="122767" cy="80963"/>
          </a:xfrm>
          <a:custGeom>
            <a:avLst/>
            <a:gdLst>
              <a:gd name="T0" fmla="*/ 2147483646 w 86"/>
              <a:gd name="T1" fmla="*/ 2147483646 h 80"/>
              <a:gd name="T2" fmla="*/ 2147483646 w 86"/>
              <a:gd name="T3" fmla="*/ 0 h 80"/>
              <a:gd name="T4" fmla="*/ 2147483646 w 86"/>
              <a:gd name="T5" fmla="*/ 2147483646 h 80"/>
              <a:gd name="T6" fmla="*/ 2147483646 w 86"/>
              <a:gd name="T7" fmla="*/ 2147483646 h 80"/>
              <a:gd name="T8" fmla="*/ 2147483646 w 86"/>
              <a:gd name="T9" fmla="*/ 2147483646 h 80"/>
              <a:gd name="T10" fmla="*/ 2147483646 w 86"/>
              <a:gd name="T11" fmla="*/ 2147483646 h 80"/>
              <a:gd name="T12" fmla="*/ 2147483646 w 86"/>
              <a:gd name="T13" fmla="*/ 2147483646 h 80"/>
              <a:gd name="T14" fmla="*/ 2147483646 w 86"/>
              <a:gd name="T15" fmla="*/ 2147483646 h 80"/>
              <a:gd name="T16" fmla="*/ 2147483646 w 86"/>
              <a:gd name="T17" fmla="*/ 2147483646 h 80"/>
              <a:gd name="T18" fmla="*/ 2147483646 w 86"/>
              <a:gd name="T19" fmla="*/ 2147483646 h 80"/>
              <a:gd name="T20" fmla="*/ 2147483646 w 86"/>
              <a:gd name="T21" fmla="*/ 2147483646 h 80"/>
              <a:gd name="T22" fmla="*/ 2147483646 w 86"/>
              <a:gd name="T23" fmla="*/ 2147483646 h 80"/>
              <a:gd name="T24" fmla="*/ 2147483646 w 86"/>
              <a:gd name="T25" fmla="*/ 2147483646 h 80"/>
              <a:gd name="T26" fmla="*/ 2147483646 w 86"/>
              <a:gd name="T27" fmla="*/ 2147483646 h 80"/>
              <a:gd name="T28" fmla="*/ 2147483646 w 86"/>
              <a:gd name="T29" fmla="*/ 2147483646 h 80"/>
              <a:gd name="T30" fmla="*/ 2147483646 w 86"/>
              <a:gd name="T31" fmla="*/ 2147483646 h 80"/>
              <a:gd name="T32" fmla="*/ 2147483646 w 86"/>
              <a:gd name="T33" fmla="*/ 2147483646 h 80"/>
              <a:gd name="T34" fmla="*/ 2147483646 w 86"/>
              <a:gd name="T35" fmla="*/ 2147483646 h 80"/>
              <a:gd name="T36" fmla="*/ 2147483646 w 86"/>
              <a:gd name="T37" fmla="*/ 2147483646 h 80"/>
              <a:gd name="T38" fmla="*/ 2147483646 w 86"/>
              <a:gd name="T39" fmla="*/ 2147483646 h 80"/>
              <a:gd name="T40" fmla="*/ 2147483646 w 86"/>
              <a:gd name="T41" fmla="*/ 2147483646 h 80"/>
              <a:gd name="T42" fmla="*/ 2147483646 w 86"/>
              <a:gd name="T43" fmla="*/ 2147483646 h 80"/>
              <a:gd name="T44" fmla="*/ 2147483646 w 86"/>
              <a:gd name="T45" fmla="*/ 2147483646 h 80"/>
              <a:gd name="T46" fmla="*/ 2147483646 w 86"/>
              <a:gd name="T47" fmla="*/ 2147483646 h 80"/>
              <a:gd name="T48" fmla="*/ 2147483646 w 86"/>
              <a:gd name="T49" fmla="*/ 2147483646 h 80"/>
              <a:gd name="T50" fmla="*/ 2147483646 w 86"/>
              <a:gd name="T51" fmla="*/ 2147483646 h 80"/>
              <a:gd name="T52" fmla="*/ 2147483646 w 86"/>
              <a:gd name="T53" fmla="*/ 2147483646 h 80"/>
              <a:gd name="T54" fmla="*/ 2147483646 w 86"/>
              <a:gd name="T55" fmla="*/ 2147483646 h 80"/>
              <a:gd name="T56" fmla="*/ 2147483646 w 86"/>
              <a:gd name="T57" fmla="*/ 2147483646 h 80"/>
              <a:gd name="T58" fmla="*/ 2147483646 w 86"/>
              <a:gd name="T59" fmla="*/ 2147483646 h 80"/>
              <a:gd name="T60" fmla="*/ 2147483646 w 86"/>
              <a:gd name="T61" fmla="*/ 2147483646 h 80"/>
              <a:gd name="T62" fmla="*/ 2147483646 w 86"/>
              <a:gd name="T63" fmla="*/ 2147483646 h 80"/>
              <a:gd name="T64" fmla="*/ 2147483646 w 86"/>
              <a:gd name="T65" fmla="*/ 2147483646 h 80"/>
              <a:gd name="T66" fmla="*/ 2147483646 w 86"/>
              <a:gd name="T67" fmla="*/ 2147483646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8" name="Freeform 436"/>
          <p:cNvSpPr>
            <a:spLocks/>
          </p:cNvSpPr>
          <p:nvPr userDrawn="1"/>
        </p:nvSpPr>
        <p:spPr bwMode="auto">
          <a:xfrm>
            <a:off x="2665768" y="1986938"/>
            <a:ext cx="48683" cy="46039"/>
          </a:xfrm>
          <a:custGeom>
            <a:avLst/>
            <a:gdLst>
              <a:gd name="T0" fmla="*/ 2147483646 w 34"/>
              <a:gd name="T1" fmla="*/ 2147483646 h 46"/>
              <a:gd name="T2" fmla="*/ 2147483646 w 34"/>
              <a:gd name="T3" fmla="*/ 2147483646 h 46"/>
              <a:gd name="T4" fmla="*/ 2147483646 w 34"/>
              <a:gd name="T5" fmla="*/ 2147483646 h 46"/>
              <a:gd name="T6" fmla="*/ 2147483646 w 34"/>
              <a:gd name="T7" fmla="*/ 2147483646 h 46"/>
              <a:gd name="T8" fmla="*/ 2147483646 w 34"/>
              <a:gd name="T9" fmla="*/ 2147483646 h 46"/>
              <a:gd name="T10" fmla="*/ 2147483646 w 34"/>
              <a:gd name="T11" fmla="*/ 2147483646 h 46"/>
              <a:gd name="T12" fmla="*/ 2147483646 w 34"/>
              <a:gd name="T13" fmla="*/ 2147483646 h 46"/>
              <a:gd name="T14" fmla="*/ 0 w 34"/>
              <a:gd name="T15" fmla="*/ 2147483646 h 46"/>
              <a:gd name="T16" fmla="*/ 2147483646 w 34"/>
              <a:gd name="T17" fmla="*/ 2147483646 h 46"/>
              <a:gd name="T18" fmla="*/ 2147483646 w 34"/>
              <a:gd name="T19" fmla="*/ 2147483646 h 46"/>
              <a:gd name="T20" fmla="*/ 2147483646 w 34"/>
              <a:gd name="T21" fmla="*/ 2147483646 h 46"/>
              <a:gd name="T22" fmla="*/ 2147483646 w 34"/>
              <a:gd name="T23" fmla="*/ 2147483646 h 46"/>
              <a:gd name="T24" fmla="*/ 2147483646 w 34"/>
              <a:gd name="T25" fmla="*/ 2147483646 h 46"/>
              <a:gd name="T26" fmla="*/ 2147483646 w 34"/>
              <a:gd name="T27" fmla="*/ 2147483646 h 46"/>
              <a:gd name="T28" fmla="*/ 2147483646 w 34"/>
              <a:gd name="T29" fmla="*/ 2147483646 h 46"/>
              <a:gd name="T30" fmla="*/ 2147483646 w 34"/>
              <a:gd name="T31" fmla="*/ 2147483646 h 46"/>
              <a:gd name="T32" fmla="*/ 2147483646 w 34"/>
              <a:gd name="T33" fmla="*/ 2147483646 h 46"/>
              <a:gd name="T34" fmla="*/ 2147483646 w 34"/>
              <a:gd name="T35" fmla="*/ 2147483646 h 46"/>
              <a:gd name="T36" fmla="*/ 2147483646 w 34"/>
              <a:gd name="T37" fmla="*/ 2147483646 h 46"/>
              <a:gd name="T38" fmla="*/ 2147483646 w 34"/>
              <a:gd name="T39" fmla="*/ 2147483646 h 46"/>
              <a:gd name="T40" fmla="*/ 2147483646 w 34"/>
              <a:gd name="T41" fmla="*/ 2147483646 h 46"/>
              <a:gd name="T42" fmla="*/ 2147483646 w 34"/>
              <a:gd name="T43" fmla="*/ 2147483646 h 46"/>
              <a:gd name="T44" fmla="*/ 2147483646 w 34"/>
              <a:gd name="T45" fmla="*/ 2147483646 h 46"/>
              <a:gd name="T46" fmla="*/ 2147483646 w 34"/>
              <a:gd name="T47" fmla="*/ 2147483646 h 46"/>
              <a:gd name="T48" fmla="*/ 2147483646 w 34"/>
              <a:gd name="T49" fmla="*/ 0 h 46"/>
              <a:gd name="T50" fmla="*/ 2147483646 w 34"/>
              <a:gd name="T51" fmla="*/ 0 h 46"/>
              <a:gd name="T52" fmla="*/ 2147483646 w 34"/>
              <a:gd name="T53" fmla="*/ 0 h 46"/>
              <a:gd name="T54" fmla="*/ 2147483646 w 34"/>
              <a:gd name="T55" fmla="*/ 2147483646 h 46"/>
              <a:gd name="T56" fmla="*/ 2147483646 w 34"/>
              <a:gd name="T57" fmla="*/ 2147483646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9" name="Freeform 437"/>
          <p:cNvSpPr>
            <a:spLocks/>
          </p:cNvSpPr>
          <p:nvPr userDrawn="1"/>
        </p:nvSpPr>
        <p:spPr bwMode="auto">
          <a:xfrm>
            <a:off x="2653068" y="1923431"/>
            <a:ext cx="287867" cy="103188"/>
          </a:xfrm>
          <a:custGeom>
            <a:avLst/>
            <a:gdLst>
              <a:gd name="T0" fmla="*/ 2147483646 w 202"/>
              <a:gd name="T1" fmla="*/ 2147483646 h 100"/>
              <a:gd name="T2" fmla="*/ 2147483646 w 202"/>
              <a:gd name="T3" fmla="*/ 2147483646 h 100"/>
              <a:gd name="T4" fmla="*/ 2147483646 w 202"/>
              <a:gd name="T5" fmla="*/ 2147483646 h 100"/>
              <a:gd name="T6" fmla="*/ 2147483646 w 202"/>
              <a:gd name="T7" fmla="*/ 2147483646 h 100"/>
              <a:gd name="T8" fmla="*/ 2147483646 w 202"/>
              <a:gd name="T9" fmla="*/ 2147483646 h 100"/>
              <a:gd name="T10" fmla="*/ 2147483646 w 202"/>
              <a:gd name="T11" fmla="*/ 2147483646 h 100"/>
              <a:gd name="T12" fmla="*/ 2147483646 w 202"/>
              <a:gd name="T13" fmla="*/ 2147483646 h 100"/>
              <a:gd name="T14" fmla="*/ 2147483646 w 202"/>
              <a:gd name="T15" fmla="*/ 2147483646 h 100"/>
              <a:gd name="T16" fmla="*/ 2147483646 w 202"/>
              <a:gd name="T17" fmla="*/ 2147483646 h 100"/>
              <a:gd name="T18" fmla="*/ 2147483646 w 202"/>
              <a:gd name="T19" fmla="*/ 2147483646 h 100"/>
              <a:gd name="T20" fmla="*/ 2147483646 w 202"/>
              <a:gd name="T21" fmla="*/ 2147483646 h 100"/>
              <a:gd name="T22" fmla="*/ 2147483646 w 202"/>
              <a:gd name="T23" fmla="*/ 2147483646 h 100"/>
              <a:gd name="T24" fmla="*/ 2147483646 w 202"/>
              <a:gd name="T25" fmla="*/ 2147483646 h 100"/>
              <a:gd name="T26" fmla="*/ 2147483646 w 202"/>
              <a:gd name="T27" fmla="*/ 2147483646 h 100"/>
              <a:gd name="T28" fmla="*/ 2147483646 w 202"/>
              <a:gd name="T29" fmla="*/ 2147483646 h 100"/>
              <a:gd name="T30" fmla="*/ 2147483646 w 202"/>
              <a:gd name="T31" fmla="*/ 2147483646 h 100"/>
              <a:gd name="T32" fmla="*/ 2147483646 w 202"/>
              <a:gd name="T33" fmla="*/ 2147483646 h 100"/>
              <a:gd name="T34" fmla="*/ 2147483646 w 202"/>
              <a:gd name="T35" fmla="*/ 2147483646 h 100"/>
              <a:gd name="T36" fmla="*/ 2147483646 w 202"/>
              <a:gd name="T37" fmla="*/ 2147483646 h 100"/>
              <a:gd name="T38" fmla="*/ 2147483646 w 202"/>
              <a:gd name="T39" fmla="*/ 2147483646 h 100"/>
              <a:gd name="T40" fmla="*/ 2147483646 w 202"/>
              <a:gd name="T41" fmla="*/ 2147483646 h 100"/>
              <a:gd name="T42" fmla="*/ 2147483646 w 202"/>
              <a:gd name="T43" fmla="*/ 2147483646 h 100"/>
              <a:gd name="T44" fmla="*/ 2147483646 w 202"/>
              <a:gd name="T45" fmla="*/ 2147483646 h 100"/>
              <a:gd name="T46" fmla="*/ 2147483646 w 202"/>
              <a:gd name="T47" fmla="*/ 2147483646 h 100"/>
              <a:gd name="T48" fmla="*/ 2147483646 w 202"/>
              <a:gd name="T49" fmla="*/ 2147483646 h 100"/>
              <a:gd name="T50" fmla="*/ 2147483646 w 202"/>
              <a:gd name="T51" fmla="*/ 2147483646 h 100"/>
              <a:gd name="T52" fmla="*/ 2147483646 w 202"/>
              <a:gd name="T53" fmla="*/ 2147483646 h 100"/>
              <a:gd name="T54" fmla="*/ 0 w 202"/>
              <a:gd name="T55" fmla="*/ 2147483646 h 100"/>
              <a:gd name="T56" fmla="*/ 2147483646 w 202"/>
              <a:gd name="T57" fmla="*/ 2147483646 h 100"/>
              <a:gd name="T58" fmla="*/ 2147483646 w 202"/>
              <a:gd name="T59" fmla="*/ 0 h 100"/>
              <a:gd name="T60" fmla="*/ 2147483646 w 202"/>
              <a:gd name="T61" fmla="*/ 2147483646 h 100"/>
              <a:gd name="T62" fmla="*/ 2147483646 w 202"/>
              <a:gd name="T63" fmla="*/ 2147483646 h 100"/>
              <a:gd name="T64" fmla="*/ 2147483646 w 202"/>
              <a:gd name="T65" fmla="*/ 2147483646 h 100"/>
              <a:gd name="T66" fmla="*/ 2147483646 w 202"/>
              <a:gd name="T67" fmla="*/ 2147483646 h 100"/>
              <a:gd name="T68" fmla="*/ 2147483646 w 202"/>
              <a:gd name="T69" fmla="*/ 2147483646 h 100"/>
              <a:gd name="T70" fmla="*/ 2147483646 w 202"/>
              <a:gd name="T71" fmla="*/ 2147483646 h 100"/>
              <a:gd name="T72" fmla="*/ 2147483646 w 202"/>
              <a:gd name="T73" fmla="*/ 2147483646 h 100"/>
              <a:gd name="T74" fmla="*/ 2147483646 w 202"/>
              <a:gd name="T75" fmla="*/ 2147483646 h 100"/>
              <a:gd name="T76" fmla="*/ 2147483646 w 202"/>
              <a:gd name="T77" fmla="*/ 2147483646 h 100"/>
              <a:gd name="T78" fmla="*/ 2147483646 w 202"/>
              <a:gd name="T79" fmla="*/ 2147483646 h 100"/>
              <a:gd name="T80" fmla="*/ 2147483646 w 202"/>
              <a:gd name="T81" fmla="*/ 2147483646 h 100"/>
              <a:gd name="T82" fmla="*/ 2147483646 w 202"/>
              <a:gd name="T83" fmla="*/ 2147483646 h 100"/>
              <a:gd name="T84" fmla="*/ 2147483646 w 202"/>
              <a:gd name="T85" fmla="*/ 2147483646 h 100"/>
              <a:gd name="T86" fmla="*/ 2147483646 w 202"/>
              <a:gd name="T87" fmla="*/ 2147483646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0" name="Freeform 438"/>
          <p:cNvSpPr>
            <a:spLocks/>
          </p:cNvSpPr>
          <p:nvPr userDrawn="1"/>
        </p:nvSpPr>
        <p:spPr bwMode="auto">
          <a:xfrm>
            <a:off x="2426584" y="1858343"/>
            <a:ext cx="59267" cy="38100"/>
          </a:xfrm>
          <a:custGeom>
            <a:avLst/>
            <a:gdLst>
              <a:gd name="T0" fmla="*/ 2147483646 w 40"/>
              <a:gd name="T1" fmla="*/ 2147483646 h 37"/>
              <a:gd name="T2" fmla="*/ 2147483646 w 40"/>
              <a:gd name="T3" fmla="*/ 2147483646 h 37"/>
              <a:gd name="T4" fmla="*/ 2147483646 w 40"/>
              <a:gd name="T5" fmla="*/ 2147483646 h 37"/>
              <a:gd name="T6" fmla="*/ 2147483646 w 40"/>
              <a:gd name="T7" fmla="*/ 2147483646 h 37"/>
              <a:gd name="T8" fmla="*/ 2147483646 w 40"/>
              <a:gd name="T9" fmla="*/ 2147483646 h 37"/>
              <a:gd name="T10" fmla="*/ 2147483646 w 40"/>
              <a:gd name="T11" fmla="*/ 2147483646 h 37"/>
              <a:gd name="T12" fmla="*/ 2147483646 w 40"/>
              <a:gd name="T13" fmla="*/ 2147483646 h 37"/>
              <a:gd name="T14" fmla="*/ 2147483646 w 40"/>
              <a:gd name="T15" fmla="*/ 2147483646 h 37"/>
              <a:gd name="T16" fmla="*/ 2147483646 w 40"/>
              <a:gd name="T17" fmla="*/ 2147483646 h 37"/>
              <a:gd name="T18" fmla="*/ 2147483646 w 40"/>
              <a:gd name="T19" fmla="*/ 2147483646 h 37"/>
              <a:gd name="T20" fmla="*/ 2147483646 w 40"/>
              <a:gd name="T21" fmla="*/ 2147483646 h 37"/>
              <a:gd name="T22" fmla="*/ 2147483646 w 40"/>
              <a:gd name="T23" fmla="*/ 2147483646 h 37"/>
              <a:gd name="T24" fmla="*/ 2147483646 w 40"/>
              <a:gd name="T25" fmla="*/ 2147483646 h 37"/>
              <a:gd name="T26" fmla="*/ 2147483646 w 40"/>
              <a:gd name="T27" fmla="*/ 2147483646 h 37"/>
              <a:gd name="T28" fmla="*/ 0 w 40"/>
              <a:gd name="T29" fmla="*/ 2147483646 h 37"/>
              <a:gd name="T30" fmla="*/ 2147483646 w 40"/>
              <a:gd name="T31" fmla="*/ 2147483646 h 37"/>
              <a:gd name="T32" fmla="*/ 2147483646 w 40"/>
              <a:gd name="T33" fmla="*/ 2147483646 h 37"/>
              <a:gd name="T34" fmla="*/ 2147483646 w 40"/>
              <a:gd name="T35" fmla="*/ 2147483646 h 37"/>
              <a:gd name="T36" fmla="*/ 2147483646 w 40"/>
              <a:gd name="T37" fmla="*/ 2147483646 h 37"/>
              <a:gd name="T38" fmla="*/ 2147483646 w 40"/>
              <a:gd name="T39" fmla="*/ 0 h 37"/>
              <a:gd name="T40" fmla="*/ 2147483646 w 40"/>
              <a:gd name="T41" fmla="*/ 2147483646 h 37"/>
              <a:gd name="T42" fmla="*/ 2147483646 w 40"/>
              <a:gd name="T43" fmla="*/ 2147483646 h 37"/>
              <a:gd name="T44" fmla="*/ 2147483646 w 40"/>
              <a:gd name="T45" fmla="*/ 2147483646 h 37"/>
              <a:gd name="T46" fmla="*/ 2147483646 w 40"/>
              <a:gd name="T47" fmla="*/ 2147483646 h 37"/>
              <a:gd name="T48" fmla="*/ 2147483646 w 40"/>
              <a:gd name="T49" fmla="*/ 2147483646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1" name="Freeform 439"/>
          <p:cNvSpPr>
            <a:spLocks/>
          </p:cNvSpPr>
          <p:nvPr userDrawn="1"/>
        </p:nvSpPr>
        <p:spPr bwMode="auto">
          <a:xfrm flipV="1">
            <a:off x="2653068" y="1617044"/>
            <a:ext cx="287867" cy="323851"/>
          </a:xfrm>
          <a:custGeom>
            <a:avLst/>
            <a:gdLst>
              <a:gd name="T0" fmla="*/ 2147483646 w 201"/>
              <a:gd name="T1" fmla="*/ 2147483646 h 319"/>
              <a:gd name="T2" fmla="*/ 2147483646 w 201"/>
              <a:gd name="T3" fmla="*/ 2147483646 h 319"/>
              <a:gd name="T4" fmla="*/ 2147483646 w 201"/>
              <a:gd name="T5" fmla="*/ 2147483646 h 319"/>
              <a:gd name="T6" fmla="*/ 2147483646 w 201"/>
              <a:gd name="T7" fmla="*/ 2147483646 h 319"/>
              <a:gd name="T8" fmla="*/ 2147483646 w 201"/>
              <a:gd name="T9" fmla="*/ 2147483646 h 319"/>
              <a:gd name="T10" fmla="*/ 2147483646 w 201"/>
              <a:gd name="T11" fmla="*/ 2147483646 h 319"/>
              <a:gd name="T12" fmla="*/ 2147483646 w 201"/>
              <a:gd name="T13" fmla="*/ 2147483646 h 319"/>
              <a:gd name="T14" fmla="*/ 2147483646 w 201"/>
              <a:gd name="T15" fmla="*/ 2147483646 h 319"/>
              <a:gd name="T16" fmla="*/ 2147483646 w 201"/>
              <a:gd name="T17" fmla="*/ 2147483646 h 319"/>
              <a:gd name="T18" fmla="*/ 2147483646 w 201"/>
              <a:gd name="T19" fmla="*/ 2147483646 h 319"/>
              <a:gd name="T20" fmla="*/ 2147483646 w 201"/>
              <a:gd name="T21" fmla="*/ 2147483646 h 319"/>
              <a:gd name="T22" fmla="*/ 2147483646 w 201"/>
              <a:gd name="T23" fmla="*/ 2147483646 h 319"/>
              <a:gd name="T24" fmla="*/ 2147483646 w 201"/>
              <a:gd name="T25" fmla="*/ 2147483646 h 319"/>
              <a:gd name="T26" fmla="*/ 2147483646 w 201"/>
              <a:gd name="T27" fmla="*/ 2147483646 h 319"/>
              <a:gd name="T28" fmla="*/ 2147483646 w 201"/>
              <a:gd name="T29" fmla="*/ 2147483646 h 319"/>
              <a:gd name="T30" fmla="*/ 2147483646 w 201"/>
              <a:gd name="T31" fmla="*/ 2147483646 h 319"/>
              <a:gd name="T32" fmla="*/ 2147483646 w 201"/>
              <a:gd name="T33" fmla="*/ 2147483646 h 319"/>
              <a:gd name="T34" fmla="*/ 2147483646 w 201"/>
              <a:gd name="T35" fmla="*/ 2147483646 h 319"/>
              <a:gd name="T36" fmla="*/ 2147483646 w 201"/>
              <a:gd name="T37" fmla="*/ 2147483646 h 319"/>
              <a:gd name="T38" fmla="*/ 2147483646 w 201"/>
              <a:gd name="T39" fmla="*/ 2147483646 h 319"/>
              <a:gd name="T40" fmla="*/ 2147483646 w 201"/>
              <a:gd name="T41" fmla="*/ 2147483646 h 319"/>
              <a:gd name="T42" fmla="*/ 2147483646 w 201"/>
              <a:gd name="T43" fmla="*/ 2147483646 h 319"/>
              <a:gd name="T44" fmla="*/ 2147483646 w 201"/>
              <a:gd name="T45" fmla="*/ 2147483646 h 319"/>
              <a:gd name="T46" fmla="*/ 2147483646 w 201"/>
              <a:gd name="T47" fmla="*/ 2147483646 h 319"/>
              <a:gd name="T48" fmla="*/ 2147483646 w 201"/>
              <a:gd name="T49" fmla="*/ 2147483646 h 319"/>
              <a:gd name="T50" fmla="*/ 2147483646 w 201"/>
              <a:gd name="T51" fmla="*/ 0 h 319"/>
              <a:gd name="T52" fmla="*/ 2147483646 w 201"/>
              <a:gd name="T53" fmla="*/ 2147483646 h 319"/>
              <a:gd name="T54" fmla="*/ 2147483646 w 201"/>
              <a:gd name="T55" fmla="*/ 2147483646 h 319"/>
              <a:gd name="T56" fmla="*/ 2147483646 w 201"/>
              <a:gd name="T57" fmla="*/ 2147483646 h 319"/>
              <a:gd name="T58" fmla="*/ 2147483646 w 201"/>
              <a:gd name="T59" fmla="*/ 2147483646 h 319"/>
              <a:gd name="T60" fmla="*/ 2147483646 w 201"/>
              <a:gd name="T61" fmla="*/ 2147483646 h 319"/>
              <a:gd name="T62" fmla="*/ 2147483646 w 201"/>
              <a:gd name="T63" fmla="*/ 2147483646 h 319"/>
              <a:gd name="T64" fmla="*/ 2147483646 w 201"/>
              <a:gd name="T65" fmla="*/ 2147483646 h 319"/>
              <a:gd name="T66" fmla="*/ 2147483646 w 201"/>
              <a:gd name="T67" fmla="*/ 2147483646 h 319"/>
              <a:gd name="T68" fmla="*/ 2147483646 w 201"/>
              <a:gd name="T69" fmla="*/ 2147483646 h 319"/>
              <a:gd name="T70" fmla="*/ 2147483646 w 201"/>
              <a:gd name="T71" fmla="*/ 2147483646 h 319"/>
              <a:gd name="T72" fmla="*/ 2147483646 w 201"/>
              <a:gd name="T73" fmla="*/ 2147483646 h 319"/>
              <a:gd name="T74" fmla="*/ 2147483646 w 201"/>
              <a:gd name="T75" fmla="*/ 2147483646 h 319"/>
              <a:gd name="T76" fmla="*/ 2147483646 w 201"/>
              <a:gd name="T77" fmla="*/ 2147483646 h 319"/>
              <a:gd name="T78" fmla="*/ 2147483646 w 201"/>
              <a:gd name="T79" fmla="*/ 2147483646 h 319"/>
              <a:gd name="T80" fmla="*/ 2147483646 w 201"/>
              <a:gd name="T81" fmla="*/ 2147483646 h 319"/>
              <a:gd name="T82" fmla="*/ 2147483646 w 201"/>
              <a:gd name="T83" fmla="*/ 2147483646 h 319"/>
              <a:gd name="T84" fmla="*/ 2147483646 w 201"/>
              <a:gd name="T85" fmla="*/ 2147483646 h 319"/>
              <a:gd name="T86" fmla="*/ 0 w 201"/>
              <a:gd name="T87" fmla="*/ 2147483646 h 319"/>
              <a:gd name="T88" fmla="*/ 2147483646 w 201"/>
              <a:gd name="T89" fmla="*/ 2147483646 h 319"/>
              <a:gd name="T90" fmla="*/ 2147483646 w 201"/>
              <a:gd name="T91" fmla="*/ 2147483646 h 319"/>
              <a:gd name="T92" fmla="*/ 2147483646 w 201"/>
              <a:gd name="T93" fmla="*/ 2147483646 h 319"/>
              <a:gd name="T94" fmla="*/ 2147483646 w 201"/>
              <a:gd name="T95" fmla="*/ 2147483646 h 319"/>
              <a:gd name="T96" fmla="*/ 2147483646 w 201"/>
              <a:gd name="T97" fmla="*/ 2147483646 h 319"/>
              <a:gd name="T98" fmla="*/ 2147483646 w 201"/>
              <a:gd name="T99" fmla="*/ 2147483646 h 319"/>
              <a:gd name="T100" fmla="*/ 2147483646 w 201"/>
              <a:gd name="T101" fmla="*/ 2147483646 h 319"/>
              <a:gd name="T102" fmla="*/ 2147483646 w 201"/>
              <a:gd name="T103" fmla="*/ 2147483646 h 319"/>
              <a:gd name="T104" fmla="*/ 2147483646 w 201"/>
              <a:gd name="T105" fmla="*/ 2147483646 h 319"/>
              <a:gd name="T106" fmla="*/ 2147483646 w 201"/>
              <a:gd name="T107" fmla="*/ 2147483646 h 319"/>
              <a:gd name="T108" fmla="*/ 2147483646 w 201"/>
              <a:gd name="T109" fmla="*/ 2147483646 h 319"/>
              <a:gd name="T110" fmla="*/ 2147483646 w 201"/>
              <a:gd name="T111" fmla="*/ 2147483646 h 3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2" name="Freeform 440"/>
          <p:cNvSpPr>
            <a:spLocks/>
          </p:cNvSpPr>
          <p:nvPr userDrawn="1"/>
        </p:nvSpPr>
        <p:spPr bwMode="auto">
          <a:xfrm>
            <a:off x="2659434" y="1885342"/>
            <a:ext cx="48684" cy="17463"/>
          </a:xfrm>
          <a:custGeom>
            <a:avLst/>
            <a:gdLst>
              <a:gd name="T0" fmla="*/ 2147483646 w 34"/>
              <a:gd name="T1" fmla="*/ 0 h 18"/>
              <a:gd name="T2" fmla="*/ 2147483646 w 34"/>
              <a:gd name="T3" fmla="*/ 2147483646 h 18"/>
              <a:gd name="T4" fmla="*/ 2147483646 w 34"/>
              <a:gd name="T5" fmla="*/ 2147483646 h 18"/>
              <a:gd name="T6" fmla="*/ 2147483646 w 34"/>
              <a:gd name="T7" fmla="*/ 2147483646 h 18"/>
              <a:gd name="T8" fmla="*/ 2147483646 w 34"/>
              <a:gd name="T9" fmla="*/ 2147483646 h 18"/>
              <a:gd name="T10" fmla="*/ 2147483646 w 34"/>
              <a:gd name="T11" fmla="*/ 2147483646 h 18"/>
              <a:gd name="T12" fmla="*/ 2147483646 w 34"/>
              <a:gd name="T13" fmla="*/ 2147483646 h 18"/>
              <a:gd name="T14" fmla="*/ 2147483646 w 34"/>
              <a:gd name="T15" fmla="*/ 2147483646 h 18"/>
              <a:gd name="T16" fmla="*/ 2147483646 w 34"/>
              <a:gd name="T17" fmla="*/ 2147483646 h 18"/>
              <a:gd name="T18" fmla="*/ 2147483646 w 34"/>
              <a:gd name="T19" fmla="*/ 2147483646 h 18"/>
              <a:gd name="T20" fmla="*/ 0 w 34"/>
              <a:gd name="T21" fmla="*/ 2147483646 h 18"/>
              <a:gd name="T22" fmla="*/ 0 w 34"/>
              <a:gd name="T23" fmla="*/ 2147483646 h 18"/>
              <a:gd name="T24" fmla="*/ 2147483646 w 34"/>
              <a:gd name="T25" fmla="*/ 2147483646 h 18"/>
              <a:gd name="T26" fmla="*/ 2147483646 w 34"/>
              <a:gd name="T27" fmla="*/ 2147483646 h 18"/>
              <a:gd name="T28" fmla="*/ 2147483646 w 34"/>
              <a:gd name="T29" fmla="*/ 2147483646 h 18"/>
              <a:gd name="T30" fmla="*/ 2147483646 w 34"/>
              <a:gd name="T31" fmla="*/ 2147483646 h 18"/>
              <a:gd name="T32" fmla="*/ 2147483646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3" name="Freeform 441"/>
          <p:cNvSpPr>
            <a:spLocks/>
          </p:cNvSpPr>
          <p:nvPr userDrawn="1"/>
        </p:nvSpPr>
        <p:spPr bwMode="auto">
          <a:xfrm>
            <a:off x="2634017" y="1839299"/>
            <a:ext cx="44451" cy="47625"/>
          </a:xfrm>
          <a:custGeom>
            <a:avLst/>
            <a:gdLst>
              <a:gd name="T0" fmla="*/ 2147483646 w 34"/>
              <a:gd name="T1" fmla="*/ 2147483646 h 46"/>
              <a:gd name="T2" fmla="*/ 2147483646 w 34"/>
              <a:gd name="T3" fmla="*/ 2147483646 h 46"/>
              <a:gd name="T4" fmla="*/ 2147483646 w 34"/>
              <a:gd name="T5" fmla="*/ 2147483646 h 46"/>
              <a:gd name="T6" fmla="*/ 2147483646 w 34"/>
              <a:gd name="T7" fmla="*/ 0 h 46"/>
              <a:gd name="T8" fmla="*/ 2147483646 w 34"/>
              <a:gd name="T9" fmla="*/ 0 h 46"/>
              <a:gd name="T10" fmla="*/ 2147483646 w 34"/>
              <a:gd name="T11" fmla="*/ 2147483646 h 46"/>
              <a:gd name="T12" fmla="*/ 0 w 34"/>
              <a:gd name="T13" fmla="*/ 2147483646 h 46"/>
              <a:gd name="T14" fmla="*/ 2147483646 w 34"/>
              <a:gd name="T15" fmla="*/ 2147483646 h 46"/>
              <a:gd name="T16" fmla="*/ 2147483646 w 34"/>
              <a:gd name="T17" fmla="*/ 2147483646 h 46"/>
              <a:gd name="T18" fmla="*/ 2147483646 w 34"/>
              <a:gd name="T19" fmla="*/ 2147483646 h 46"/>
              <a:gd name="T20" fmla="*/ 2147483646 w 34"/>
              <a:gd name="T21" fmla="*/ 2147483646 h 46"/>
              <a:gd name="T22" fmla="*/ 2147483646 w 34"/>
              <a:gd name="T23" fmla="*/ 2147483646 h 46"/>
              <a:gd name="T24" fmla="*/ 2147483646 w 34"/>
              <a:gd name="T25" fmla="*/ 2147483646 h 46"/>
              <a:gd name="T26" fmla="*/ 2147483646 w 34"/>
              <a:gd name="T27" fmla="*/ 2147483646 h 46"/>
              <a:gd name="T28" fmla="*/ 2147483646 w 34"/>
              <a:gd name="T29" fmla="*/ 2147483646 h 46"/>
              <a:gd name="T30" fmla="*/ 2147483646 w 34"/>
              <a:gd name="T31" fmla="*/ 2147483646 h 46"/>
              <a:gd name="T32" fmla="*/ 2147483646 w 34"/>
              <a:gd name="T33" fmla="*/ 2147483646 h 46"/>
              <a:gd name="T34" fmla="*/ 2147483646 w 34"/>
              <a:gd name="T35" fmla="*/ 2147483646 h 46"/>
              <a:gd name="T36" fmla="*/ 2147483646 w 34"/>
              <a:gd name="T37" fmla="*/ 2147483646 h 46"/>
              <a:gd name="T38" fmla="*/ 2147483646 w 34"/>
              <a:gd name="T39" fmla="*/ 2147483646 h 46"/>
              <a:gd name="T40" fmla="*/ 2147483646 w 34"/>
              <a:gd name="T41" fmla="*/ 2147483646 h 46"/>
              <a:gd name="T42" fmla="*/ 2147483646 w 34"/>
              <a:gd name="T43" fmla="*/ 2147483646 h 46"/>
              <a:gd name="T44" fmla="*/ 2147483646 w 34"/>
              <a:gd name="T45" fmla="*/ 2147483646 h 46"/>
              <a:gd name="T46" fmla="*/ 2147483646 w 34"/>
              <a:gd name="T47" fmla="*/ 2147483646 h 46"/>
              <a:gd name="T48" fmla="*/ 2147483646 w 34"/>
              <a:gd name="T49" fmla="*/ 2147483646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4" name="Freeform 442"/>
          <p:cNvSpPr>
            <a:spLocks/>
          </p:cNvSpPr>
          <p:nvPr userDrawn="1"/>
        </p:nvSpPr>
        <p:spPr bwMode="auto">
          <a:xfrm>
            <a:off x="2545132" y="1817076"/>
            <a:ext cx="80433" cy="68263"/>
          </a:xfrm>
          <a:custGeom>
            <a:avLst/>
            <a:gdLst>
              <a:gd name="T0" fmla="*/ 2147483646 w 58"/>
              <a:gd name="T1" fmla="*/ 2147483646 h 67"/>
              <a:gd name="T2" fmla="*/ 2147483646 w 58"/>
              <a:gd name="T3" fmla="*/ 2147483646 h 67"/>
              <a:gd name="T4" fmla="*/ 2147483646 w 58"/>
              <a:gd name="T5" fmla="*/ 2147483646 h 67"/>
              <a:gd name="T6" fmla="*/ 2147483646 w 58"/>
              <a:gd name="T7" fmla="*/ 2147483646 h 67"/>
              <a:gd name="T8" fmla="*/ 2147483646 w 58"/>
              <a:gd name="T9" fmla="*/ 2147483646 h 67"/>
              <a:gd name="T10" fmla="*/ 2147483646 w 58"/>
              <a:gd name="T11" fmla="*/ 2147483646 h 67"/>
              <a:gd name="T12" fmla="*/ 2147483646 w 58"/>
              <a:gd name="T13" fmla="*/ 2147483646 h 67"/>
              <a:gd name="T14" fmla="*/ 2147483646 w 58"/>
              <a:gd name="T15" fmla="*/ 2147483646 h 67"/>
              <a:gd name="T16" fmla="*/ 2147483646 w 58"/>
              <a:gd name="T17" fmla="*/ 2147483646 h 67"/>
              <a:gd name="T18" fmla="*/ 2147483646 w 58"/>
              <a:gd name="T19" fmla="*/ 2147483646 h 67"/>
              <a:gd name="T20" fmla="*/ 2147483646 w 58"/>
              <a:gd name="T21" fmla="*/ 2147483646 h 67"/>
              <a:gd name="T22" fmla="*/ 2147483646 w 58"/>
              <a:gd name="T23" fmla="*/ 2147483646 h 67"/>
              <a:gd name="T24" fmla="*/ 2147483646 w 58"/>
              <a:gd name="T25" fmla="*/ 2147483646 h 67"/>
              <a:gd name="T26" fmla="*/ 2147483646 w 58"/>
              <a:gd name="T27" fmla="*/ 2147483646 h 67"/>
              <a:gd name="T28" fmla="*/ 2147483646 w 58"/>
              <a:gd name="T29" fmla="*/ 2147483646 h 67"/>
              <a:gd name="T30" fmla="*/ 2147483646 w 58"/>
              <a:gd name="T31" fmla="*/ 2147483646 h 67"/>
              <a:gd name="T32" fmla="*/ 2147483646 w 58"/>
              <a:gd name="T33" fmla="*/ 2147483646 h 67"/>
              <a:gd name="T34" fmla="*/ 2147483646 w 58"/>
              <a:gd name="T35" fmla="*/ 2147483646 h 67"/>
              <a:gd name="T36" fmla="*/ 2147483646 w 58"/>
              <a:gd name="T37" fmla="*/ 2147483646 h 67"/>
              <a:gd name="T38" fmla="*/ 2147483646 w 58"/>
              <a:gd name="T39" fmla="*/ 2147483646 h 67"/>
              <a:gd name="T40" fmla="*/ 2147483646 w 58"/>
              <a:gd name="T41" fmla="*/ 2147483646 h 67"/>
              <a:gd name="T42" fmla="*/ 2147483646 w 58"/>
              <a:gd name="T43" fmla="*/ 2147483646 h 67"/>
              <a:gd name="T44" fmla="*/ 2147483646 w 58"/>
              <a:gd name="T45" fmla="*/ 2147483646 h 67"/>
              <a:gd name="T46" fmla="*/ 0 w 58"/>
              <a:gd name="T47" fmla="*/ 2147483646 h 67"/>
              <a:gd name="T48" fmla="*/ 2147483646 w 58"/>
              <a:gd name="T49" fmla="*/ 0 h 67"/>
              <a:gd name="T50" fmla="*/ 2147483646 w 58"/>
              <a:gd name="T51" fmla="*/ 0 h 67"/>
              <a:gd name="T52" fmla="*/ 2147483646 w 58"/>
              <a:gd name="T53" fmla="*/ 0 h 67"/>
              <a:gd name="T54" fmla="*/ 2147483646 w 58"/>
              <a:gd name="T55" fmla="*/ 2147483646 h 67"/>
              <a:gd name="T56" fmla="*/ 2147483646 w 58"/>
              <a:gd name="T57" fmla="*/ 2147483646 h 67"/>
              <a:gd name="T58" fmla="*/ 2147483646 w 58"/>
              <a:gd name="T59" fmla="*/ 2147483646 h 67"/>
              <a:gd name="T60" fmla="*/ 2147483646 w 58"/>
              <a:gd name="T61" fmla="*/ 2147483646 h 67"/>
              <a:gd name="T62" fmla="*/ 2147483646 w 58"/>
              <a:gd name="T63" fmla="*/ 2147483646 h 67"/>
              <a:gd name="T64" fmla="*/ 2147483646 w 58"/>
              <a:gd name="T65" fmla="*/ 2147483646 h 67"/>
              <a:gd name="T66" fmla="*/ 2147483646 w 58"/>
              <a:gd name="T67" fmla="*/ 2147483646 h 67"/>
              <a:gd name="T68" fmla="*/ 2147483646 w 58"/>
              <a:gd name="T69" fmla="*/ 2147483646 h 67"/>
              <a:gd name="T70" fmla="*/ 2147483646 w 58"/>
              <a:gd name="T71" fmla="*/ 2147483646 h 67"/>
              <a:gd name="T72" fmla="*/ 2147483646 w 58"/>
              <a:gd name="T73" fmla="*/ 2147483646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5" name="Freeform 443"/>
          <p:cNvSpPr>
            <a:spLocks/>
          </p:cNvSpPr>
          <p:nvPr userDrawn="1"/>
        </p:nvSpPr>
        <p:spPr bwMode="auto">
          <a:xfrm>
            <a:off x="2221281" y="2064727"/>
            <a:ext cx="359833" cy="234951"/>
          </a:xfrm>
          <a:custGeom>
            <a:avLst/>
            <a:gdLst>
              <a:gd name="T0" fmla="*/ 2147483646 w 249"/>
              <a:gd name="T1" fmla="*/ 2147483646 h 231"/>
              <a:gd name="T2" fmla="*/ 2147483646 w 249"/>
              <a:gd name="T3" fmla="*/ 2147483646 h 231"/>
              <a:gd name="T4" fmla="*/ 2147483646 w 249"/>
              <a:gd name="T5" fmla="*/ 2147483646 h 231"/>
              <a:gd name="T6" fmla="*/ 2147483646 w 249"/>
              <a:gd name="T7" fmla="*/ 2147483646 h 231"/>
              <a:gd name="T8" fmla="*/ 2147483646 w 249"/>
              <a:gd name="T9" fmla="*/ 2147483646 h 231"/>
              <a:gd name="T10" fmla="*/ 2147483646 w 249"/>
              <a:gd name="T11" fmla="*/ 2147483646 h 231"/>
              <a:gd name="T12" fmla="*/ 2147483646 w 249"/>
              <a:gd name="T13" fmla="*/ 2147483646 h 231"/>
              <a:gd name="T14" fmla="*/ 2147483646 w 249"/>
              <a:gd name="T15" fmla="*/ 2147483646 h 231"/>
              <a:gd name="T16" fmla="*/ 2147483646 w 249"/>
              <a:gd name="T17" fmla="*/ 2147483646 h 231"/>
              <a:gd name="T18" fmla="*/ 2147483646 w 249"/>
              <a:gd name="T19" fmla="*/ 2147483646 h 231"/>
              <a:gd name="T20" fmla="*/ 2147483646 w 249"/>
              <a:gd name="T21" fmla="*/ 2147483646 h 231"/>
              <a:gd name="T22" fmla="*/ 2147483646 w 249"/>
              <a:gd name="T23" fmla="*/ 2147483646 h 231"/>
              <a:gd name="T24" fmla="*/ 2147483646 w 249"/>
              <a:gd name="T25" fmla="*/ 2147483646 h 231"/>
              <a:gd name="T26" fmla="*/ 2147483646 w 249"/>
              <a:gd name="T27" fmla="*/ 2147483646 h 231"/>
              <a:gd name="T28" fmla="*/ 2147483646 w 249"/>
              <a:gd name="T29" fmla="*/ 2147483646 h 231"/>
              <a:gd name="T30" fmla="*/ 2147483646 w 249"/>
              <a:gd name="T31" fmla="*/ 2147483646 h 231"/>
              <a:gd name="T32" fmla="*/ 2147483646 w 249"/>
              <a:gd name="T33" fmla="*/ 2147483646 h 231"/>
              <a:gd name="T34" fmla="*/ 2147483646 w 249"/>
              <a:gd name="T35" fmla="*/ 2147483646 h 231"/>
              <a:gd name="T36" fmla="*/ 2147483646 w 249"/>
              <a:gd name="T37" fmla="*/ 2147483646 h 231"/>
              <a:gd name="T38" fmla="*/ 2147483646 w 249"/>
              <a:gd name="T39" fmla="*/ 2147483646 h 231"/>
              <a:gd name="T40" fmla="*/ 2147483646 w 249"/>
              <a:gd name="T41" fmla="*/ 2147483646 h 231"/>
              <a:gd name="T42" fmla="*/ 2147483646 w 249"/>
              <a:gd name="T43" fmla="*/ 2147483646 h 231"/>
              <a:gd name="T44" fmla="*/ 2147483646 w 249"/>
              <a:gd name="T45" fmla="*/ 2147483646 h 231"/>
              <a:gd name="T46" fmla="*/ 2147483646 w 249"/>
              <a:gd name="T47" fmla="*/ 2147483646 h 231"/>
              <a:gd name="T48" fmla="*/ 2147483646 w 249"/>
              <a:gd name="T49" fmla="*/ 2147483646 h 231"/>
              <a:gd name="T50" fmla="*/ 2147483646 w 249"/>
              <a:gd name="T51" fmla="*/ 2147483646 h 231"/>
              <a:gd name="T52" fmla="*/ 2147483646 w 249"/>
              <a:gd name="T53" fmla="*/ 2147483646 h 231"/>
              <a:gd name="T54" fmla="*/ 2147483646 w 249"/>
              <a:gd name="T55" fmla="*/ 2147483646 h 231"/>
              <a:gd name="T56" fmla="*/ 2147483646 w 249"/>
              <a:gd name="T57" fmla="*/ 2147483646 h 231"/>
              <a:gd name="T58" fmla="*/ 2147483646 w 249"/>
              <a:gd name="T59" fmla="*/ 2147483646 h 231"/>
              <a:gd name="T60" fmla="*/ 2147483646 w 249"/>
              <a:gd name="T61" fmla="*/ 2147483646 h 231"/>
              <a:gd name="T62" fmla="*/ 2147483646 w 249"/>
              <a:gd name="T63" fmla="*/ 2147483646 h 231"/>
              <a:gd name="T64" fmla="*/ 2147483646 w 249"/>
              <a:gd name="T65" fmla="*/ 2147483646 h 231"/>
              <a:gd name="T66" fmla="*/ 2147483646 w 249"/>
              <a:gd name="T67" fmla="*/ 2147483646 h 231"/>
              <a:gd name="T68" fmla="*/ 2147483646 w 249"/>
              <a:gd name="T69" fmla="*/ 2147483646 h 231"/>
              <a:gd name="T70" fmla="*/ 2147483646 w 249"/>
              <a:gd name="T71" fmla="*/ 2147483646 h 231"/>
              <a:gd name="T72" fmla="*/ 2147483646 w 249"/>
              <a:gd name="T73" fmla="*/ 2147483646 h 231"/>
              <a:gd name="T74" fmla="*/ 2147483646 w 249"/>
              <a:gd name="T75" fmla="*/ 2147483646 h 231"/>
              <a:gd name="T76" fmla="*/ 2147483646 w 249"/>
              <a:gd name="T77" fmla="*/ 2147483646 h 231"/>
              <a:gd name="T78" fmla="*/ 2147483646 w 249"/>
              <a:gd name="T79" fmla="*/ 2147483646 h 231"/>
              <a:gd name="T80" fmla="*/ 2147483646 w 249"/>
              <a:gd name="T81" fmla="*/ 2147483646 h 231"/>
              <a:gd name="T82" fmla="*/ 2147483646 w 249"/>
              <a:gd name="T83" fmla="*/ 2147483646 h 231"/>
              <a:gd name="T84" fmla="*/ 2147483646 w 249"/>
              <a:gd name="T85" fmla="*/ 2147483646 h 231"/>
              <a:gd name="T86" fmla="*/ 2147483646 w 249"/>
              <a:gd name="T87" fmla="*/ 2147483646 h 231"/>
              <a:gd name="T88" fmla="*/ 2147483646 w 249"/>
              <a:gd name="T89" fmla="*/ 2147483646 h 231"/>
              <a:gd name="T90" fmla="*/ 2147483646 w 249"/>
              <a:gd name="T91" fmla="*/ 2147483646 h 231"/>
              <a:gd name="T92" fmla="*/ 2147483646 w 249"/>
              <a:gd name="T93" fmla="*/ 2147483646 h 231"/>
              <a:gd name="T94" fmla="*/ 2147483646 w 249"/>
              <a:gd name="T95" fmla="*/ 2147483646 h 231"/>
              <a:gd name="T96" fmla="*/ 2147483646 w 249"/>
              <a:gd name="T97" fmla="*/ 2147483646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6" name="Freeform 445"/>
          <p:cNvSpPr>
            <a:spLocks/>
          </p:cNvSpPr>
          <p:nvPr userDrawn="1"/>
        </p:nvSpPr>
        <p:spPr bwMode="auto">
          <a:xfrm>
            <a:off x="3592868" y="4199909"/>
            <a:ext cx="48683" cy="19051"/>
          </a:xfrm>
          <a:custGeom>
            <a:avLst/>
            <a:gdLst>
              <a:gd name="T0" fmla="*/ 2147483646 w 23"/>
              <a:gd name="T1" fmla="*/ 0 h 18"/>
              <a:gd name="T2" fmla="*/ 2147483646 w 23"/>
              <a:gd name="T3" fmla="*/ 2147483646 h 18"/>
              <a:gd name="T4" fmla="*/ 2147483646 w 23"/>
              <a:gd name="T5" fmla="*/ 2147483646 h 18"/>
              <a:gd name="T6" fmla="*/ 0 w 23"/>
              <a:gd name="T7" fmla="*/ 2147483646 h 18"/>
              <a:gd name="T8" fmla="*/ 2147483646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57" name="Freeform 450"/>
          <p:cNvSpPr>
            <a:spLocks/>
          </p:cNvSpPr>
          <p:nvPr userDrawn="1"/>
        </p:nvSpPr>
        <p:spPr bwMode="auto">
          <a:xfrm>
            <a:off x="4983533" y="2426668"/>
            <a:ext cx="175684" cy="50800"/>
          </a:xfrm>
          <a:custGeom>
            <a:avLst/>
            <a:gdLst>
              <a:gd name="T0" fmla="*/ 2147483646 w 114"/>
              <a:gd name="T1" fmla="*/ 0 h 54"/>
              <a:gd name="T2" fmla="*/ 2147483646 w 114"/>
              <a:gd name="T3" fmla="*/ 2147483646 h 54"/>
              <a:gd name="T4" fmla="*/ 2147483646 w 114"/>
              <a:gd name="T5" fmla="*/ 2147483646 h 54"/>
              <a:gd name="T6" fmla="*/ 2147483646 w 114"/>
              <a:gd name="T7" fmla="*/ 0 h 54"/>
              <a:gd name="T8" fmla="*/ 2147483646 w 114"/>
              <a:gd name="T9" fmla="*/ 2147483646 h 54"/>
              <a:gd name="T10" fmla="*/ 2147483646 w 114"/>
              <a:gd name="T11" fmla="*/ 2147483646 h 54"/>
              <a:gd name="T12" fmla="*/ 2147483646 w 114"/>
              <a:gd name="T13" fmla="*/ 2147483646 h 54"/>
              <a:gd name="T14" fmla="*/ 2147483646 w 114"/>
              <a:gd name="T15" fmla="*/ 2147483646 h 54"/>
              <a:gd name="T16" fmla="*/ 2147483646 w 114"/>
              <a:gd name="T17" fmla="*/ 2147483646 h 54"/>
              <a:gd name="T18" fmla="*/ 2147483646 w 114"/>
              <a:gd name="T19" fmla="*/ 2147483646 h 54"/>
              <a:gd name="T20" fmla="*/ 2147483646 w 114"/>
              <a:gd name="T21" fmla="*/ 2147483646 h 54"/>
              <a:gd name="T22" fmla="*/ 0 w 114"/>
              <a:gd name="T23" fmla="*/ 2147483646 h 54"/>
              <a:gd name="T24" fmla="*/ 2147483646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anchor="ctr"/>
          <a:lstStyle/>
          <a:p>
            <a:endParaRPr lang="en-GB" sz="1900"/>
          </a:p>
        </p:txBody>
      </p:sp>
      <p:sp>
        <p:nvSpPr>
          <p:cNvPr id="158" name="Freeform 451"/>
          <p:cNvSpPr>
            <a:spLocks/>
          </p:cNvSpPr>
          <p:nvPr userDrawn="1"/>
        </p:nvSpPr>
        <p:spPr bwMode="auto">
          <a:xfrm>
            <a:off x="10311168" y="4560278"/>
            <a:ext cx="287867" cy="185737"/>
          </a:xfrm>
          <a:custGeom>
            <a:avLst/>
            <a:gdLst>
              <a:gd name="T0" fmla="*/ 2147483646 w 575"/>
              <a:gd name="T1" fmla="*/ 2147483646 h 488"/>
              <a:gd name="T2" fmla="*/ 2147483646 w 575"/>
              <a:gd name="T3" fmla="*/ 2147483646 h 488"/>
              <a:gd name="T4" fmla="*/ 2147483646 w 575"/>
              <a:gd name="T5" fmla="*/ 2147483646 h 488"/>
              <a:gd name="T6" fmla="*/ 2147483646 w 575"/>
              <a:gd name="T7" fmla="*/ 2147483646 h 488"/>
              <a:gd name="T8" fmla="*/ 2147483646 w 575"/>
              <a:gd name="T9" fmla="*/ 0 h 488"/>
              <a:gd name="T10" fmla="*/ 2147483646 w 575"/>
              <a:gd name="T11" fmla="*/ 2147483646 h 488"/>
              <a:gd name="T12" fmla="*/ 0 w 575"/>
              <a:gd name="T13" fmla="*/ 2147483646 h 488"/>
              <a:gd name="T14" fmla="*/ 2147483646 w 575"/>
              <a:gd name="T15" fmla="*/ 2147483646 h 488"/>
              <a:gd name="T16" fmla="*/ 2147483646 w 575"/>
              <a:gd name="T17" fmla="*/ 2147483646 h 488"/>
              <a:gd name="T18" fmla="*/ 2147483646 w 575"/>
              <a:gd name="T19" fmla="*/ 2147483646 h 488"/>
              <a:gd name="T20" fmla="*/ 2147483646 w 575"/>
              <a:gd name="T21" fmla="*/ 2147483646 h 488"/>
              <a:gd name="T22" fmla="*/ 2147483646 w 575"/>
              <a:gd name="T23" fmla="*/ 2147483646 h 488"/>
              <a:gd name="T24" fmla="*/ 2147483646 w 575"/>
              <a:gd name="T25" fmla="*/ 2147483646 h 488"/>
              <a:gd name="T26" fmla="*/ 2147483646 w 575"/>
              <a:gd name="T27" fmla="*/ 2147483646 h 488"/>
              <a:gd name="T28" fmla="*/ 2147483646 w 575"/>
              <a:gd name="T29" fmla="*/ 2147483646 h 488"/>
              <a:gd name="T30" fmla="*/ 2147483646 w 575"/>
              <a:gd name="T31" fmla="*/ 2147483646 h 488"/>
              <a:gd name="T32" fmla="*/ 2147483646 w 575"/>
              <a:gd name="T33" fmla="*/ 2147483646 h 488"/>
              <a:gd name="T34" fmla="*/ 2147483646 w 575"/>
              <a:gd name="T35" fmla="*/ 2147483646 h 488"/>
              <a:gd name="T36" fmla="*/ 2147483646 w 575"/>
              <a:gd name="T37" fmla="*/ 2147483646 h 488"/>
              <a:gd name="T38" fmla="*/ 2147483646 w 575"/>
              <a:gd name="T39" fmla="*/ 2147483646 h 488"/>
              <a:gd name="T40" fmla="*/ 2147483646 w 575"/>
              <a:gd name="T41" fmla="*/ 2147483646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59" name="Freeform 452"/>
          <p:cNvSpPr>
            <a:spLocks/>
          </p:cNvSpPr>
          <p:nvPr userDrawn="1"/>
        </p:nvSpPr>
        <p:spPr bwMode="auto">
          <a:xfrm>
            <a:off x="10599052" y="4604727"/>
            <a:ext cx="232833" cy="169863"/>
          </a:xfrm>
          <a:custGeom>
            <a:avLst/>
            <a:gdLst>
              <a:gd name="T0" fmla="*/ 2147483646 w 460"/>
              <a:gd name="T1" fmla="*/ 2147483646 h 443"/>
              <a:gd name="T2" fmla="*/ 2147483646 w 460"/>
              <a:gd name="T3" fmla="*/ 2147483646 h 443"/>
              <a:gd name="T4" fmla="*/ 2147483646 w 460"/>
              <a:gd name="T5" fmla="*/ 2147483646 h 443"/>
              <a:gd name="T6" fmla="*/ 2147483646 w 460"/>
              <a:gd name="T7" fmla="*/ 2147483646 h 443"/>
              <a:gd name="T8" fmla="*/ 2147483646 w 460"/>
              <a:gd name="T9" fmla="*/ 2147483646 h 443"/>
              <a:gd name="T10" fmla="*/ 2147483646 w 460"/>
              <a:gd name="T11" fmla="*/ 2147483646 h 443"/>
              <a:gd name="T12" fmla="*/ 0 w 460"/>
              <a:gd name="T13" fmla="*/ 0 h 443"/>
              <a:gd name="T14" fmla="*/ 0 w 460"/>
              <a:gd name="T15" fmla="*/ 2147483646 h 443"/>
              <a:gd name="T16" fmla="*/ 2147483646 w 460"/>
              <a:gd name="T17" fmla="*/ 2147483646 h 443"/>
              <a:gd name="T18" fmla="*/ 2147483646 w 460"/>
              <a:gd name="T19" fmla="*/ 2147483646 h 443"/>
              <a:gd name="T20" fmla="*/ 2147483646 w 460"/>
              <a:gd name="T21" fmla="*/ 2147483646 h 443"/>
              <a:gd name="T22" fmla="*/ 2147483646 w 460"/>
              <a:gd name="T23" fmla="*/ 2147483646 h 443"/>
              <a:gd name="T24" fmla="*/ 2147483646 w 460"/>
              <a:gd name="T25" fmla="*/ 2147483646 h 443"/>
              <a:gd name="T26" fmla="*/ 2147483646 w 460"/>
              <a:gd name="T27" fmla="*/ 2147483646 h 443"/>
              <a:gd name="T28" fmla="*/ 2147483646 w 460"/>
              <a:gd name="T29" fmla="*/ 2147483646 h 443"/>
              <a:gd name="T30" fmla="*/ 2147483646 w 460"/>
              <a:gd name="T31" fmla="*/ 2147483646 h 443"/>
              <a:gd name="T32" fmla="*/ 2147483646 w 460"/>
              <a:gd name="T33" fmla="*/ 2147483646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grpSp>
        <p:nvGrpSpPr>
          <p:cNvPr id="160" name="Group 453"/>
          <p:cNvGrpSpPr>
            <a:grpSpLocks/>
          </p:cNvGrpSpPr>
          <p:nvPr userDrawn="1"/>
        </p:nvGrpSpPr>
        <p:grpSpPr bwMode="auto">
          <a:xfrm>
            <a:off x="5614301" y="2815607"/>
            <a:ext cx="334433" cy="368300"/>
            <a:chOff x="2201" y="1250"/>
            <a:chExt cx="133" cy="193"/>
          </a:xfrm>
          <a:solidFill>
            <a:schemeClr val="bg1">
              <a:lumMod val="85000"/>
            </a:schemeClr>
          </a:solidFill>
        </p:grpSpPr>
        <p:sp>
          <p:nvSpPr>
            <p:cNvPr id="161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2265696 w 24"/>
                <a:gd name="T1" fmla="*/ 11636360 h 47"/>
                <a:gd name="T2" fmla="*/ 1548613 w 24"/>
                <a:gd name="T3" fmla="*/ 10984915 h 47"/>
                <a:gd name="T4" fmla="*/ 3815242 w 24"/>
                <a:gd name="T5" fmla="*/ 9628014 h 47"/>
                <a:gd name="T6" fmla="*/ 3443575 w 24"/>
                <a:gd name="T7" fmla="*/ 8328599 h 47"/>
                <a:gd name="T8" fmla="*/ 3008975 w 24"/>
                <a:gd name="T9" fmla="*/ 7283639 h 47"/>
                <a:gd name="T10" fmla="*/ 1177883 w 24"/>
                <a:gd name="T11" fmla="*/ 7283639 h 47"/>
                <a:gd name="T12" fmla="*/ 1548613 w 24"/>
                <a:gd name="T13" fmla="*/ 5335900 h 47"/>
                <a:gd name="T14" fmla="*/ 371667 w 24"/>
                <a:gd name="T15" fmla="*/ 5983953 h 47"/>
                <a:gd name="T16" fmla="*/ 0 w 24"/>
                <a:gd name="T17" fmla="*/ 4290936 h 47"/>
                <a:gd name="T18" fmla="*/ 0 w 24"/>
                <a:gd name="T19" fmla="*/ 2675083 h 47"/>
                <a:gd name="T20" fmla="*/ 371667 w 24"/>
                <a:gd name="T21" fmla="*/ 1299416 h 47"/>
                <a:gd name="T22" fmla="*/ 1920279 w 24"/>
                <a:gd name="T23" fmla="*/ 0 h 47"/>
                <a:gd name="T24" fmla="*/ 3008975 w 24"/>
                <a:gd name="T25" fmla="*/ 316438 h 47"/>
                <a:gd name="T26" fmla="*/ 2637292 w 24"/>
                <a:gd name="T27" fmla="*/ 2028208 h 47"/>
                <a:gd name="T28" fmla="*/ 4907846 w 24"/>
                <a:gd name="T29" fmla="*/ 2028208 h 47"/>
                <a:gd name="T30" fmla="*/ 4185992 w 24"/>
                <a:gd name="T31" fmla="*/ 3644078 h 47"/>
                <a:gd name="T32" fmla="*/ 3443575 w 24"/>
                <a:gd name="T33" fmla="*/ 5019458 h 47"/>
                <a:gd name="T34" fmla="*/ 4907846 w 24"/>
                <a:gd name="T35" fmla="*/ 5652403 h 47"/>
                <a:gd name="T36" fmla="*/ 6452554 w 24"/>
                <a:gd name="T37" fmla="*/ 8012161 h 47"/>
                <a:gd name="T38" fmla="*/ 7174704 w 24"/>
                <a:gd name="T39" fmla="*/ 9628014 h 47"/>
                <a:gd name="T40" fmla="*/ 7174704 w 24"/>
                <a:gd name="T41" fmla="*/ 10591397 h 47"/>
                <a:gd name="T42" fmla="*/ 8723388 w 24"/>
                <a:gd name="T43" fmla="*/ 10591397 h 47"/>
                <a:gd name="T44" fmla="*/ 8351425 w 24"/>
                <a:gd name="T45" fmla="*/ 12936043 h 47"/>
                <a:gd name="T46" fmla="*/ 9094983 w 24"/>
                <a:gd name="T47" fmla="*/ 13252214 h 47"/>
                <a:gd name="T48" fmla="*/ 6452554 w 24"/>
                <a:gd name="T49" fmla="*/ 14312535 h 47"/>
                <a:gd name="T50" fmla="*/ 4185992 w 24"/>
                <a:gd name="T51" fmla="*/ 14628977 h 47"/>
                <a:gd name="T52" fmla="*/ 3008975 w 24"/>
                <a:gd name="T53" fmla="*/ 14963980 h 47"/>
                <a:gd name="T54" fmla="*/ 1548613 w 24"/>
                <a:gd name="T55" fmla="*/ 14963980 h 47"/>
                <a:gd name="T56" fmla="*/ 371667 w 24"/>
                <a:gd name="T57" fmla="*/ 15280422 h 47"/>
                <a:gd name="T58" fmla="*/ 1920279 w 24"/>
                <a:gd name="T59" fmla="*/ 13899088 h 47"/>
                <a:gd name="T60" fmla="*/ 2265696 w 24"/>
                <a:gd name="T61" fmla="*/ 12619535 h 47"/>
                <a:gd name="T62" fmla="*/ 1177883 w 24"/>
                <a:gd name="T63" fmla="*/ 12284331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sz="1900"/>
            </a:p>
          </p:txBody>
        </p:sp>
        <p:sp>
          <p:nvSpPr>
            <p:cNvPr id="162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900"/>
            </a:p>
          </p:txBody>
        </p:sp>
      </p:grpSp>
      <p:sp>
        <p:nvSpPr>
          <p:cNvPr id="163" name="Freeform 458"/>
          <p:cNvSpPr>
            <a:spLocks/>
          </p:cNvSpPr>
          <p:nvPr userDrawn="1"/>
        </p:nvSpPr>
        <p:spPr bwMode="auto">
          <a:xfrm>
            <a:off x="6924518" y="3664921"/>
            <a:ext cx="97367" cy="44451"/>
          </a:xfrm>
          <a:custGeom>
            <a:avLst/>
            <a:gdLst>
              <a:gd name="T0" fmla="*/ 0 w 46"/>
              <a:gd name="T1" fmla="*/ 2147483646 h 28"/>
              <a:gd name="T2" fmla="*/ 2147483646 w 46"/>
              <a:gd name="T3" fmla="*/ 2147483646 h 28"/>
              <a:gd name="T4" fmla="*/ 2147483646 w 46"/>
              <a:gd name="T5" fmla="*/ 2147483646 h 28"/>
              <a:gd name="T6" fmla="*/ 2147483646 w 46"/>
              <a:gd name="T7" fmla="*/ 2147483646 h 28"/>
              <a:gd name="T8" fmla="*/ 2147483646 w 46"/>
              <a:gd name="T9" fmla="*/ 2147483646 h 28"/>
              <a:gd name="T10" fmla="*/ 2147483646 w 46"/>
              <a:gd name="T11" fmla="*/ 0 h 28"/>
              <a:gd name="T12" fmla="*/ 2147483646 w 46"/>
              <a:gd name="T13" fmla="*/ 2147483646 h 28"/>
              <a:gd name="T14" fmla="*/ 2147483646 w 46"/>
              <a:gd name="T15" fmla="*/ 2147483646 h 28"/>
              <a:gd name="T16" fmla="*/ 2147483646 w 46"/>
              <a:gd name="T17" fmla="*/ 2147483646 h 28"/>
              <a:gd name="T18" fmla="*/ 2147483646 w 46"/>
              <a:gd name="T19" fmla="*/ 2147483646 h 28"/>
              <a:gd name="T20" fmla="*/ 2147483646 w 46"/>
              <a:gd name="T21" fmla="*/ 2147483646 h 28"/>
              <a:gd name="T22" fmla="*/ 2147483646 w 46"/>
              <a:gd name="T23" fmla="*/ 2147483646 h 28"/>
              <a:gd name="T24" fmla="*/ 2147483646 w 46"/>
              <a:gd name="T25" fmla="*/ 2147483646 h 28"/>
              <a:gd name="T26" fmla="*/ 2147483646 w 46"/>
              <a:gd name="T27" fmla="*/ 2147483646 h 28"/>
              <a:gd name="T28" fmla="*/ 0 w 46"/>
              <a:gd name="T29" fmla="*/ 2147483646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64" name="Freeform 507"/>
          <p:cNvSpPr>
            <a:spLocks/>
          </p:cNvSpPr>
          <p:nvPr userDrawn="1"/>
        </p:nvSpPr>
        <p:spPr bwMode="auto">
          <a:xfrm>
            <a:off x="8346918" y="3050564"/>
            <a:ext cx="2010833" cy="1047751"/>
          </a:xfrm>
          <a:custGeom>
            <a:avLst/>
            <a:gdLst>
              <a:gd name="T0" fmla="*/ 2147483646 w 950"/>
              <a:gd name="T1" fmla="*/ 2147483646 h 660"/>
              <a:gd name="T2" fmla="*/ 2147483646 w 950"/>
              <a:gd name="T3" fmla="*/ 2147483646 h 660"/>
              <a:gd name="T4" fmla="*/ 2147483646 w 950"/>
              <a:gd name="T5" fmla="*/ 2147483646 h 660"/>
              <a:gd name="T6" fmla="*/ 2147483646 w 950"/>
              <a:gd name="T7" fmla="*/ 2147483646 h 660"/>
              <a:gd name="T8" fmla="*/ 2147483646 w 950"/>
              <a:gd name="T9" fmla="*/ 2147483646 h 660"/>
              <a:gd name="T10" fmla="*/ 2147483646 w 950"/>
              <a:gd name="T11" fmla="*/ 2147483646 h 660"/>
              <a:gd name="T12" fmla="*/ 2147483646 w 950"/>
              <a:gd name="T13" fmla="*/ 2147483646 h 660"/>
              <a:gd name="T14" fmla="*/ 2147483646 w 950"/>
              <a:gd name="T15" fmla="*/ 2147483646 h 660"/>
              <a:gd name="T16" fmla="*/ 2147483646 w 950"/>
              <a:gd name="T17" fmla="*/ 2147483646 h 660"/>
              <a:gd name="T18" fmla="*/ 2147483646 w 950"/>
              <a:gd name="T19" fmla="*/ 2147483646 h 660"/>
              <a:gd name="T20" fmla="*/ 2147483646 w 950"/>
              <a:gd name="T21" fmla="*/ 2147483646 h 660"/>
              <a:gd name="T22" fmla="*/ 2147483646 w 950"/>
              <a:gd name="T23" fmla="*/ 2147483646 h 660"/>
              <a:gd name="T24" fmla="*/ 2147483646 w 950"/>
              <a:gd name="T25" fmla="*/ 2147483646 h 660"/>
              <a:gd name="T26" fmla="*/ 2147483646 w 950"/>
              <a:gd name="T27" fmla="*/ 2147483646 h 660"/>
              <a:gd name="T28" fmla="*/ 2147483646 w 950"/>
              <a:gd name="T29" fmla="*/ 2147483646 h 660"/>
              <a:gd name="T30" fmla="*/ 2147483646 w 950"/>
              <a:gd name="T31" fmla="*/ 2147483646 h 660"/>
              <a:gd name="T32" fmla="*/ 2147483646 w 950"/>
              <a:gd name="T33" fmla="*/ 2147483646 h 660"/>
              <a:gd name="T34" fmla="*/ 2147483646 w 950"/>
              <a:gd name="T35" fmla="*/ 2147483646 h 660"/>
              <a:gd name="T36" fmla="*/ 2147483646 w 950"/>
              <a:gd name="T37" fmla="*/ 2147483646 h 660"/>
              <a:gd name="T38" fmla="*/ 2147483646 w 950"/>
              <a:gd name="T39" fmla="*/ 2147483646 h 660"/>
              <a:gd name="T40" fmla="*/ 2147483646 w 950"/>
              <a:gd name="T41" fmla="*/ 2147483646 h 660"/>
              <a:gd name="T42" fmla="*/ 2147483646 w 950"/>
              <a:gd name="T43" fmla="*/ 2147483646 h 660"/>
              <a:gd name="T44" fmla="*/ 2147483646 w 950"/>
              <a:gd name="T45" fmla="*/ 2147483646 h 660"/>
              <a:gd name="T46" fmla="*/ 2147483646 w 950"/>
              <a:gd name="T47" fmla="*/ 2147483646 h 660"/>
              <a:gd name="T48" fmla="*/ 2147483646 w 950"/>
              <a:gd name="T49" fmla="*/ 2147483646 h 660"/>
              <a:gd name="T50" fmla="*/ 2147483646 w 950"/>
              <a:gd name="T51" fmla="*/ 2147483646 h 660"/>
              <a:gd name="T52" fmla="*/ 2147483646 w 950"/>
              <a:gd name="T53" fmla="*/ 2147483646 h 660"/>
              <a:gd name="T54" fmla="*/ 2147483646 w 950"/>
              <a:gd name="T55" fmla="*/ 2147483646 h 660"/>
              <a:gd name="T56" fmla="*/ 2147483646 w 950"/>
              <a:gd name="T57" fmla="*/ 2147483646 h 660"/>
              <a:gd name="T58" fmla="*/ 2147483646 w 950"/>
              <a:gd name="T59" fmla="*/ 2147483646 h 660"/>
              <a:gd name="T60" fmla="*/ 2147483646 w 950"/>
              <a:gd name="T61" fmla="*/ 2147483646 h 660"/>
              <a:gd name="T62" fmla="*/ 2147483646 w 950"/>
              <a:gd name="T63" fmla="*/ 2147483646 h 660"/>
              <a:gd name="T64" fmla="*/ 2147483646 w 950"/>
              <a:gd name="T65" fmla="*/ 2147483646 h 660"/>
              <a:gd name="T66" fmla="*/ 2147483646 w 950"/>
              <a:gd name="T67" fmla="*/ 2147483646 h 660"/>
              <a:gd name="T68" fmla="*/ 2147483646 w 950"/>
              <a:gd name="T69" fmla="*/ 2147483646 h 660"/>
              <a:gd name="T70" fmla="*/ 2147483646 w 950"/>
              <a:gd name="T71" fmla="*/ 2147483646 h 660"/>
              <a:gd name="T72" fmla="*/ 2147483646 w 950"/>
              <a:gd name="T73" fmla="*/ 2147483646 h 660"/>
              <a:gd name="T74" fmla="*/ 2147483646 w 950"/>
              <a:gd name="T75" fmla="*/ 2147483646 h 660"/>
              <a:gd name="T76" fmla="*/ 2147483646 w 950"/>
              <a:gd name="T77" fmla="*/ 2147483646 h 660"/>
              <a:gd name="T78" fmla="*/ 2147483646 w 950"/>
              <a:gd name="T79" fmla="*/ 2147483646 h 660"/>
              <a:gd name="T80" fmla="*/ 2147483646 w 950"/>
              <a:gd name="T81" fmla="*/ 2147483646 h 660"/>
              <a:gd name="T82" fmla="*/ 2147483646 w 950"/>
              <a:gd name="T83" fmla="*/ 2147483646 h 660"/>
              <a:gd name="T84" fmla="*/ 2147483646 w 950"/>
              <a:gd name="T85" fmla="*/ 2147483646 h 660"/>
              <a:gd name="T86" fmla="*/ 2147483646 w 950"/>
              <a:gd name="T87" fmla="*/ 2147483646 h 660"/>
              <a:gd name="T88" fmla="*/ 2147483646 w 950"/>
              <a:gd name="T89" fmla="*/ 2147483646 h 660"/>
              <a:gd name="T90" fmla="*/ 2147483646 w 950"/>
              <a:gd name="T91" fmla="*/ 2147483646 h 660"/>
              <a:gd name="T92" fmla="*/ 2147483646 w 950"/>
              <a:gd name="T93" fmla="*/ 2147483646 h 660"/>
              <a:gd name="T94" fmla="*/ 2147483646 w 950"/>
              <a:gd name="T95" fmla="*/ 2147483646 h 660"/>
              <a:gd name="T96" fmla="*/ 2147483646 w 950"/>
              <a:gd name="T97" fmla="*/ 2147483646 h 660"/>
              <a:gd name="T98" fmla="*/ 2147483646 w 950"/>
              <a:gd name="T99" fmla="*/ 2147483646 h 660"/>
              <a:gd name="T100" fmla="*/ 2147483646 w 950"/>
              <a:gd name="T101" fmla="*/ 2147483646 h 660"/>
              <a:gd name="T102" fmla="*/ 2147483646 w 950"/>
              <a:gd name="T103" fmla="*/ 2147483646 h 660"/>
              <a:gd name="T104" fmla="*/ 2147483646 w 950"/>
              <a:gd name="T105" fmla="*/ 2147483646 h 660"/>
              <a:gd name="T106" fmla="*/ 2147483646 w 950"/>
              <a:gd name="T107" fmla="*/ 2147483646 h 660"/>
              <a:gd name="T108" fmla="*/ 2147483646 w 950"/>
              <a:gd name="T109" fmla="*/ 2147483646 h 660"/>
              <a:gd name="T110" fmla="*/ 2147483646 w 950"/>
              <a:gd name="T111" fmla="*/ 2147483646 h 660"/>
              <a:gd name="T112" fmla="*/ 2147483646 w 950"/>
              <a:gd name="T113" fmla="*/ 2147483646 h 660"/>
              <a:gd name="T114" fmla="*/ 2147483646 w 950"/>
              <a:gd name="T115" fmla="*/ 2147483646 h 660"/>
              <a:gd name="T116" fmla="*/ 2147483646 w 950"/>
              <a:gd name="T117" fmla="*/ 2147483646 h 660"/>
              <a:gd name="T118" fmla="*/ 2147483646 w 950"/>
              <a:gd name="T119" fmla="*/ 2147483646 h 660"/>
              <a:gd name="T120" fmla="*/ 2147483646 w 950"/>
              <a:gd name="T121" fmla="*/ 2147483646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65" name="Freeform 260"/>
          <p:cNvSpPr>
            <a:spLocks/>
          </p:cNvSpPr>
          <p:nvPr userDrawn="1"/>
        </p:nvSpPr>
        <p:spPr bwMode="auto">
          <a:xfrm>
            <a:off x="8406167" y="4619015"/>
            <a:ext cx="76200" cy="68263"/>
          </a:xfrm>
          <a:custGeom>
            <a:avLst/>
            <a:gdLst>
              <a:gd name="T0" fmla="*/ 2147483646 w 42"/>
              <a:gd name="T1" fmla="*/ 0 h 54"/>
              <a:gd name="T2" fmla="*/ 0 w 42"/>
              <a:gd name="T3" fmla="*/ 2147483646 h 54"/>
              <a:gd name="T4" fmla="*/ 2147483646 w 42"/>
              <a:gd name="T5" fmla="*/ 2147483646 h 54"/>
              <a:gd name="T6" fmla="*/ 2147483646 w 42"/>
              <a:gd name="T7" fmla="*/ 2147483646 h 54"/>
              <a:gd name="T8" fmla="*/ 2147483646 w 42"/>
              <a:gd name="T9" fmla="*/ 2147483646 h 54"/>
              <a:gd name="T10" fmla="*/ 2147483646 w 42"/>
              <a:gd name="T11" fmla="*/ 0 h 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6" name="Freeform 261"/>
          <p:cNvSpPr>
            <a:spLocks/>
          </p:cNvSpPr>
          <p:nvPr userDrawn="1"/>
        </p:nvSpPr>
        <p:spPr bwMode="auto">
          <a:xfrm>
            <a:off x="9498385" y="4098315"/>
            <a:ext cx="71967" cy="53975"/>
          </a:xfrm>
          <a:custGeom>
            <a:avLst/>
            <a:gdLst>
              <a:gd name="T0" fmla="*/ 0 w 42"/>
              <a:gd name="T1" fmla="*/ 2147483646 h 42"/>
              <a:gd name="T2" fmla="*/ 2147483646 w 42"/>
              <a:gd name="T3" fmla="*/ 2147483646 h 42"/>
              <a:gd name="T4" fmla="*/ 2147483646 w 42"/>
              <a:gd name="T5" fmla="*/ 0 h 42"/>
              <a:gd name="T6" fmla="*/ 2147483646 w 42"/>
              <a:gd name="T7" fmla="*/ 2147483646 h 42"/>
              <a:gd name="T8" fmla="*/ 2147483646 w 42"/>
              <a:gd name="T9" fmla="*/ 2147483646 h 42"/>
              <a:gd name="T10" fmla="*/ 2147483646 w 42"/>
              <a:gd name="T11" fmla="*/ 2147483646 h 42"/>
              <a:gd name="T12" fmla="*/ 0 w 42"/>
              <a:gd name="T13" fmla="*/ 2147483646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7" name="Freeform 262"/>
          <p:cNvSpPr>
            <a:spLocks/>
          </p:cNvSpPr>
          <p:nvPr userDrawn="1"/>
        </p:nvSpPr>
        <p:spPr bwMode="auto">
          <a:xfrm>
            <a:off x="9885716" y="3964964"/>
            <a:ext cx="42333" cy="93663"/>
          </a:xfrm>
          <a:custGeom>
            <a:avLst/>
            <a:gdLst>
              <a:gd name="T0" fmla="*/ 0 w 24"/>
              <a:gd name="T1" fmla="*/ 2147483646 h 72"/>
              <a:gd name="T2" fmla="*/ 0 w 24"/>
              <a:gd name="T3" fmla="*/ 2147483646 h 72"/>
              <a:gd name="T4" fmla="*/ 2147483646 w 24"/>
              <a:gd name="T5" fmla="*/ 0 h 72"/>
              <a:gd name="T6" fmla="*/ 2147483646 w 24"/>
              <a:gd name="T7" fmla="*/ 2147483646 h 72"/>
              <a:gd name="T8" fmla="*/ 2147483646 w 24"/>
              <a:gd name="T9" fmla="*/ 2147483646 h 72"/>
              <a:gd name="T10" fmla="*/ 0 w 24"/>
              <a:gd name="T11" fmla="*/ 2147483646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8" name="Freeform 263"/>
          <p:cNvSpPr>
            <a:spLocks/>
          </p:cNvSpPr>
          <p:nvPr userDrawn="1"/>
        </p:nvSpPr>
        <p:spPr bwMode="auto">
          <a:xfrm>
            <a:off x="10198983" y="3722073"/>
            <a:ext cx="61384" cy="69851"/>
          </a:xfrm>
          <a:custGeom>
            <a:avLst/>
            <a:gdLst>
              <a:gd name="T0" fmla="*/ 0 w 36"/>
              <a:gd name="T1" fmla="*/ 2147483646 h 54"/>
              <a:gd name="T2" fmla="*/ 2147483646 w 36"/>
              <a:gd name="T3" fmla="*/ 2147483646 h 54"/>
              <a:gd name="T4" fmla="*/ 2147483646 w 36"/>
              <a:gd name="T5" fmla="*/ 2147483646 h 54"/>
              <a:gd name="T6" fmla="*/ 2147483646 w 36"/>
              <a:gd name="T7" fmla="*/ 2147483646 h 54"/>
              <a:gd name="T8" fmla="*/ 2147483646 w 36"/>
              <a:gd name="T9" fmla="*/ 2147483646 h 54"/>
              <a:gd name="T10" fmla="*/ 2147483646 w 36"/>
              <a:gd name="T11" fmla="*/ 0 h 54"/>
              <a:gd name="T12" fmla="*/ 0 w 36"/>
              <a:gd name="T13" fmla="*/ 2147483646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9" name="Freeform 264"/>
          <p:cNvSpPr>
            <a:spLocks/>
          </p:cNvSpPr>
          <p:nvPr userDrawn="1"/>
        </p:nvSpPr>
        <p:spPr bwMode="auto">
          <a:xfrm>
            <a:off x="10273074" y="3363293"/>
            <a:ext cx="459316" cy="374651"/>
          </a:xfrm>
          <a:custGeom>
            <a:avLst/>
            <a:gdLst>
              <a:gd name="T0" fmla="*/ 2147483646 w 264"/>
              <a:gd name="T1" fmla="*/ 2147483646 h 289"/>
              <a:gd name="T2" fmla="*/ 2147483646 w 264"/>
              <a:gd name="T3" fmla="*/ 2147483646 h 289"/>
              <a:gd name="T4" fmla="*/ 2147483646 w 264"/>
              <a:gd name="T5" fmla="*/ 2147483646 h 289"/>
              <a:gd name="T6" fmla="*/ 2147483646 w 264"/>
              <a:gd name="T7" fmla="*/ 2147483646 h 289"/>
              <a:gd name="T8" fmla="*/ 2147483646 w 264"/>
              <a:gd name="T9" fmla="*/ 2147483646 h 289"/>
              <a:gd name="T10" fmla="*/ 2147483646 w 264"/>
              <a:gd name="T11" fmla="*/ 2147483646 h 289"/>
              <a:gd name="T12" fmla="*/ 2147483646 w 264"/>
              <a:gd name="T13" fmla="*/ 2147483646 h 289"/>
              <a:gd name="T14" fmla="*/ 2147483646 w 264"/>
              <a:gd name="T15" fmla="*/ 2147483646 h 289"/>
              <a:gd name="T16" fmla="*/ 2147483646 w 264"/>
              <a:gd name="T17" fmla="*/ 2147483646 h 289"/>
              <a:gd name="T18" fmla="*/ 2147483646 w 264"/>
              <a:gd name="T19" fmla="*/ 2147483646 h 289"/>
              <a:gd name="T20" fmla="*/ 2147483646 w 264"/>
              <a:gd name="T21" fmla="*/ 0 h 289"/>
              <a:gd name="T22" fmla="*/ 2147483646 w 264"/>
              <a:gd name="T23" fmla="*/ 2147483646 h 289"/>
              <a:gd name="T24" fmla="*/ 2147483646 w 264"/>
              <a:gd name="T25" fmla="*/ 2147483646 h 289"/>
              <a:gd name="T26" fmla="*/ 2147483646 w 264"/>
              <a:gd name="T27" fmla="*/ 2147483646 h 289"/>
              <a:gd name="T28" fmla="*/ 2147483646 w 264"/>
              <a:gd name="T29" fmla="*/ 2147483646 h 289"/>
              <a:gd name="T30" fmla="*/ 2147483646 w 264"/>
              <a:gd name="T31" fmla="*/ 2147483646 h 289"/>
              <a:gd name="T32" fmla="*/ 2147483646 w 264"/>
              <a:gd name="T33" fmla="*/ 2147483646 h 289"/>
              <a:gd name="T34" fmla="*/ 2147483646 w 264"/>
              <a:gd name="T35" fmla="*/ 2147483646 h 289"/>
              <a:gd name="T36" fmla="*/ 2147483646 w 264"/>
              <a:gd name="T37" fmla="*/ 2147483646 h 289"/>
              <a:gd name="T38" fmla="*/ 2147483646 w 264"/>
              <a:gd name="T39" fmla="*/ 2147483646 h 289"/>
              <a:gd name="T40" fmla="*/ 2147483646 w 264"/>
              <a:gd name="T41" fmla="*/ 2147483646 h 289"/>
              <a:gd name="T42" fmla="*/ 2147483646 w 264"/>
              <a:gd name="T43" fmla="*/ 2147483646 h 289"/>
              <a:gd name="T44" fmla="*/ 2147483646 w 264"/>
              <a:gd name="T45" fmla="*/ 2147483646 h 289"/>
              <a:gd name="T46" fmla="*/ 2147483646 w 264"/>
              <a:gd name="T47" fmla="*/ 2147483646 h 289"/>
              <a:gd name="T48" fmla="*/ 2147483646 w 264"/>
              <a:gd name="T49" fmla="*/ 2147483646 h 289"/>
              <a:gd name="T50" fmla="*/ 2147483646 w 264"/>
              <a:gd name="T51" fmla="*/ 2147483646 h 289"/>
              <a:gd name="T52" fmla="*/ 2147483646 w 264"/>
              <a:gd name="T53" fmla="*/ 2147483646 h 289"/>
              <a:gd name="T54" fmla="*/ 2147483646 w 264"/>
              <a:gd name="T55" fmla="*/ 2147483646 h 289"/>
              <a:gd name="T56" fmla="*/ 2147483646 w 264"/>
              <a:gd name="T57" fmla="*/ 2147483646 h 289"/>
              <a:gd name="T58" fmla="*/ 2147483646 w 264"/>
              <a:gd name="T59" fmla="*/ 2147483646 h 289"/>
              <a:gd name="T60" fmla="*/ 2147483646 w 264"/>
              <a:gd name="T61" fmla="*/ 2147483646 h 289"/>
              <a:gd name="T62" fmla="*/ 2147483646 w 264"/>
              <a:gd name="T63" fmla="*/ 2147483646 h 289"/>
              <a:gd name="T64" fmla="*/ 2147483646 w 264"/>
              <a:gd name="T65" fmla="*/ 2147483646 h 289"/>
              <a:gd name="T66" fmla="*/ 0 w 264"/>
              <a:gd name="T67" fmla="*/ 2147483646 h 289"/>
              <a:gd name="T68" fmla="*/ 2147483646 w 264"/>
              <a:gd name="T69" fmla="*/ 2147483646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0" name="Freeform 265"/>
          <p:cNvSpPr>
            <a:spLocks/>
          </p:cNvSpPr>
          <p:nvPr userDrawn="1"/>
        </p:nvSpPr>
        <p:spPr bwMode="auto">
          <a:xfrm>
            <a:off x="10596934" y="3018807"/>
            <a:ext cx="82551" cy="306388"/>
          </a:xfrm>
          <a:custGeom>
            <a:avLst/>
            <a:gdLst>
              <a:gd name="T0" fmla="*/ 2147483646 w 48"/>
              <a:gd name="T1" fmla="*/ 2147483646 h 234"/>
              <a:gd name="T2" fmla="*/ 2147483646 w 48"/>
              <a:gd name="T3" fmla="*/ 2147483646 h 234"/>
              <a:gd name="T4" fmla="*/ 2147483646 w 48"/>
              <a:gd name="T5" fmla="*/ 2147483646 h 234"/>
              <a:gd name="T6" fmla="*/ 0 w 48"/>
              <a:gd name="T7" fmla="*/ 2147483646 h 234"/>
              <a:gd name="T8" fmla="*/ 2147483646 w 48"/>
              <a:gd name="T9" fmla="*/ 2147483646 h 234"/>
              <a:gd name="T10" fmla="*/ 2147483646 w 48"/>
              <a:gd name="T11" fmla="*/ 0 h 234"/>
              <a:gd name="T12" fmla="*/ 2147483646 w 48"/>
              <a:gd name="T13" fmla="*/ 2147483646 h 234"/>
              <a:gd name="T14" fmla="*/ 2147483646 w 48"/>
              <a:gd name="T15" fmla="*/ 2147483646 h 234"/>
              <a:gd name="T16" fmla="*/ 2147483646 w 48"/>
              <a:gd name="T17" fmla="*/ 2147483646 h 234"/>
              <a:gd name="T18" fmla="*/ 2147483646 w 48"/>
              <a:gd name="T19" fmla="*/ 2147483646 h 234"/>
              <a:gd name="T20" fmla="*/ 2147483646 w 48"/>
              <a:gd name="T21" fmla="*/ 2147483646 h 234"/>
              <a:gd name="T22" fmla="*/ 2147483646 w 48"/>
              <a:gd name="T23" fmla="*/ 2147483646 h 234"/>
              <a:gd name="T24" fmla="*/ 2147483646 w 48"/>
              <a:gd name="T25" fmla="*/ 2147483646 h 234"/>
              <a:gd name="T26" fmla="*/ 2147483646 w 48"/>
              <a:gd name="T27" fmla="*/ 2147483646 h 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1" name="Freeform 272"/>
          <p:cNvSpPr>
            <a:spLocks/>
          </p:cNvSpPr>
          <p:nvPr userDrawn="1"/>
        </p:nvSpPr>
        <p:spPr bwMode="auto">
          <a:xfrm>
            <a:off x="9862451" y="4144354"/>
            <a:ext cx="188383" cy="195263"/>
          </a:xfrm>
          <a:custGeom>
            <a:avLst/>
            <a:gdLst>
              <a:gd name="T0" fmla="*/ 2147483646 w 108"/>
              <a:gd name="T1" fmla="*/ 2147483646 h 151"/>
              <a:gd name="T2" fmla="*/ 0 w 108"/>
              <a:gd name="T3" fmla="*/ 2147483646 h 151"/>
              <a:gd name="T4" fmla="*/ 2147483646 w 108"/>
              <a:gd name="T5" fmla="*/ 2147483646 h 151"/>
              <a:gd name="T6" fmla="*/ 2147483646 w 108"/>
              <a:gd name="T7" fmla="*/ 2147483646 h 151"/>
              <a:gd name="T8" fmla="*/ 2147483646 w 108"/>
              <a:gd name="T9" fmla="*/ 2147483646 h 151"/>
              <a:gd name="T10" fmla="*/ 2147483646 w 108"/>
              <a:gd name="T11" fmla="*/ 2147483646 h 151"/>
              <a:gd name="T12" fmla="*/ 2147483646 w 108"/>
              <a:gd name="T13" fmla="*/ 2147483646 h 151"/>
              <a:gd name="T14" fmla="*/ 2147483646 w 108"/>
              <a:gd name="T15" fmla="*/ 2147483646 h 151"/>
              <a:gd name="T16" fmla="*/ 2147483646 w 108"/>
              <a:gd name="T17" fmla="*/ 2147483646 h 151"/>
              <a:gd name="T18" fmla="*/ 2147483646 w 108"/>
              <a:gd name="T19" fmla="*/ 2147483646 h 151"/>
              <a:gd name="T20" fmla="*/ 2147483646 w 108"/>
              <a:gd name="T21" fmla="*/ 2147483646 h 151"/>
              <a:gd name="T22" fmla="*/ 2147483646 w 108"/>
              <a:gd name="T23" fmla="*/ 2147483646 h 151"/>
              <a:gd name="T24" fmla="*/ 2147483646 w 108"/>
              <a:gd name="T25" fmla="*/ 2147483646 h 151"/>
              <a:gd name="T26" fmla="*/ 2147483646 w 108"/>
              <a:gd name="T27" fmla="*/ 0 h 151"/>
              <a:gd name="T28" fmla="*/ 2147483646 w 108"/>
              <a:gd name="T29" fmla="*/ 2147483646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2" name="Freeform 273"/>
          <p:cNvSpPr>
            <a:spLocks/>
          </p:cNvSpPr>
          <p:nvPr userDrawn="1"/>
        </p:nvSpPr>
        <p:spPr bwMode="auto">
          <a:xfrm>
            <a:off x="9938650" y="4371360"/>
            <a:ext cx="154516" cy="92075"/>
          </a:xfrm>
          <a:custGeom>
            <a:avLst/>
            <a:gdLst>
              <a:gd name="T0" fmla="*/ 0 w 90"/>
              <a:gd name="T1" fmla="*/ 2147483646 h 72"/>
              <a:gd name="T2" fmla="*/ 2147483646 w 90"/>
              <a:gd name="T3" fmla="*/ 2147483646 h 72"/>
              <a:gd name="T4" fmla="*/ 2147483646 w 90"/>
              <a:gd name="T5" fmla="*/ 2147483646 h 72"/>
              <a:gd name="T6" fmla="*/ 2147483646 w 90"/>
              <a:gd name="T7" fmla="*/ 0 h 72"/>
              <a:gd name="T8" fmla="*/ 2147483646 w 90"/>
              <a:gd name="T9" fmla="*/ 2147483646 h 72"/>
              <a:gd name="T10" fmla="*/ 2147483646 w 90"/>
              <a:gd name="T11" fmla="*/ 2147483646 h 72"/>
              <a:gd name="T12" fmla="*/ 2147483646 w 90"/>
              <a:gd name="T13" fmla="*/ 2147483646 h 72"/>
              <a:gd name="T14" fmla="*/ 2147483646 w 90"/>
              <a:gd name="T15" fmla="*/ 2147483646 h 72"/>
              <a:gd name="T16" fmla="*/ 2147483646 w 90"/>
              <a:gd name="T17" fmla="*/ 2147483646 h 72"/>
              <a:gd name="T18" fmla="*/ 0 w 90"/>
              <a:gd name="T19" fmla="*/ 2147483646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3" name="Freeform 333"/>
          <p:cNvSpPr>
            <a:spLocks/>
          </p:cNvSpPr>
          <p:nvPr userDrawn="1"/>
        </p:nvSpPr>
        <p:spPr bwMode="auto">
          <a:xfrm>
            <a:off x="8814701" y="3098184"/>
            <a:ext cx="1037167" cy="390525"/>
          </a:xfrm>
          <a:custGeom>
            <a:avLst/>
            <a:gdLst>
              <a:gd name="T0" fmla="*/ 2147483646 w 595"/>
              <a:gd name="T1" fmla="*/ 2147483646 h 301"/>
              <a:gd name="T2" fmla="*/ 2147483646 w 595"/>
              <a:gd name="T3" fmla="*/ 2147483646 h 301"/>
              <a:gd name="T4" fmla="*/ 2147483646 w 595"/>
              <a:gd name="T5" fmla="*/ 2147483646 h 301"/>
              <a:gd name="T6" fmla="*/ 2147483646 w 595"/>
              <a:gd name="T7" fmla="*/ 2147483646 h 301"/>
              <a:gd name="T8" fmla="*/ 2147483646 w 595"/>
              <a:gd name="T9" fmla="*/ 2147483646 h 301"/>
              <a:gd name="T10" fmla="*/ 2147483646 w 595"/>
              <a:gd name="T11" fmla="*/ 2147483646 h 301"/>
              <a:gd name="T12" fmla="*/ 2147483646 w 595"/>
              <a:gd name="T13" fmla="*/ 2147483646 h 301"/>
              <a:gd name="T14" fmla="*/ 2147483646 w 595"/>
              <a:gd name="T15" fmla="*/ 2147483646 h 301"/>
              <a:gd name="T16" fmla="*/ 2147483646 w 595"/>
              <a:gd name="T17" fmla="*/ 2147483646 h 301"/>
              <a:gd name="T18" fmla="*/ 2147483646 w 595"/>
              <a:gd name="T19" fmla="*/ 2147483646 h 301"/>
              <a:gd name="T20" fmla="*/ 2147483646 w 595"/>
              <a:gd name="T21" fmla="*/ 2147483646 h 301"/>
              <a:gd name="T22" fmla="*/ 2147483646 w 595"/>
              <a:gd name="T23" fmla="*/ 2147483646 h 301"/>
              <a:gd name="T24" fmla="*/ 2147483646 w 595"/>
              <a:gd name="T25" fmla="*/ 2147483646 h 301"/>
              <a:gd name="T26" fmla="*/ 2147483646 w 595"/>
              <a:gd name="T27" fmla="*/ 2147483646 h 301"/>
              <a:gd name="T28" fmla="*/ 2147483646 w 595"/>
              <a:gd name="T29" fmla="*/ 2147483646 h 301"/>
              <a:gd name="T30" fmla="*/ 2147483646 w 595"/>
              <a:gd name="T31" fmla="*/ 2147483646 h 301"/>
              <a:gd name="T32" fmla="*/ 2147483646 w 595"/>
              <a:gd name="T33" fmla="*/ 2147483646 h 301"/>
              <a:gd name="T34" fmla="*/ 2147483646 w 595"/>
              <a:gd name="T35" fmla="*/ 2147483646 h 301"/>
              <a:gd name="T36" fmla="*/ 2147483646 w 595"/>
              <a:gd name="T37" fmla="*/ 2147483646 h 301"/>
              <a:gd name="T38" fmla="*/ 2147483646 w 595"/>
              <a:gd name="T39" fmla="*/ 2147483646 h 301"/>
              <a:gd name="T40" fmla="*/ 2147483646 w 595"/>
              <a:gd name="T41" fmla="*/ 2147483646 h 301"/>
              <a:gd name="T42" fmla="*/ 2147483646 w 595"/>
              <a:gd name="T43" fmla="*/ 0 h 301"/>
              <a:gd name="T44" fmla="*/ 2147483646 w 595"/>
              <a:gd name="T45" fmla="*/ 2147483646 h 301"/>
              <a:gd name="T46" fmla="*/ 2147483646 w 595"/>
              <a:gd name="T47" fmla="*/ 2147483646 h 301"/>
              <a:gd name="T48" fmla="*/ 2147483646 w 595"/>
              <a:gd name="T49" fmla="*/ 2147483646 h 301"/>
              <a:gd name="T50" fmla="*/ 2147483646 w 595"/>
              <a:gd name="T51" fmla="*/ 2147483646 h 301"/>
              <a:gd name="T52" fmla="*/ 2147483646 w 595"/>
              <a:gd name="T53" fmla="*/ 2147483646 h 301"/>
              <a:gd name="T54" fmla="*/ 0 w 595"/>
              <a:gd name="T55" fmla="*/ 2147483646 h 301"/>
              <a:gd name="T56" fmla="*/ 2147483646 w 595"/>
              <a:gd name="T57" fmla="*/ 2147483646 h 301"/>
              <a:gd name="T58" fmla="*/ 2147483646 w 595"/>
              <a:gd name="T59" fmla="*/ 2147483646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4" name="Line 449"/>
          <p:cNvSpPr>
            <a:spLocks noChangeShapeType="1"/>
          </p:cNvSpPr>
          <p:nvPr userDrawn="1"/>
        </p:nvSpPr>
        <p:spPr bwMode="auto">
          <a:xfrm>
            <a:off x="9811633" y="4161805"/>
            <a:ext cx="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900"/>
          </a:p>
        </p:txBody>
      </p:sp>
      <p:sp>
        <p:nvSpPr>
          <p:cNvPr id="175" name="Freeform 506"/>
          <p:cNvSpPr>
            <a:spLocks/>
          </p:cNvSpPr>
          <p:nvPr userDrawn="1"/>
        </p:nvSpPr>
        <p:spPr bwMode="auto">
          <a:xfrm>
            <a:off x="10010618" y="3447436"/>
            <a:ext cx="165100" cy="155575"/>
          </a:xfrm>
          <a:custGeom>
            <a:avLst/>
            <a:gdLst>
              <a:gd name="T0" fmla="*/ 2147483646 w 78"/>
              <a:gd name="T1" fmla="*/ 2147483646 h 98"/>
              <a:gd name="T2" fmla="*/ 2147483646 w 78"/>
              <a:gd name="T3" fmla="*/ 2147483646 h 98"/>
              <a:gd name="T4" fmla="*/ 2147483646 w 78"/>
              <a:gd name="T5" fmla="*/ 2147483646 h 98"/>
              <a:gd name="T6" fmla="*/ 2147483646 w 78"/>
              <a:gd name="T7" fmla="*/ 2147483646 h 98"/>
              <a:gd name="T8" fmla="*/ 0 w 78"/>
              <a:gd name="T9" fmla="*/ 2147483646 h 98"/>
              <a:gd name="T10" fmla="*/ 0 w 78"/>
              <a:gd name="T11" fmla="*/ 2147483646 h 98"/>
              <a:gd name="T12" fmla="*/ 2147483646 w 78"/>
              <a:gd name="T13" fmla="*/ 2147483646 h 98"/>
              <a:gd name="T14" fmla="*/ 2147483646 w 78"/>
              <a:gd name="T15" fmla="*/ 2147483646 h 98"/>
              <a:gd name="T16" fmla="*/ 2147483646 w 78"/>
              <a:gd name="T17" fmla="*/ 2147483646 h 98"/>
              <a:gd name="T18" fmla="*/ 2147483646 w 78"/>
              <a:gd name="T19" fmla="*/ 2147483646 h 98"/>
              <a:gd name="T20" fmla="*/ 2147483646 w 78"/>
              <a:gd name="T21" fmla="*/ 2147483646 h 98"/>
              <a:gd name="T22" fmla="*/ 2147483646 w 78"/>
              <a:gd name="T23" fmla="*/ 2147483646 h 98"/>
              <a:gd name="T24" fmla="*/ 2147483646 w 78"/>
              <a:gd name="T25" fmla="*/ 2147483646 h 98"/>
              <a:gd name="T26" fmla="*/ 2147483646 w 78"/>
              <a:gd name="T27" fmla="*/ 2147483646 h 98"/>
              <a:gd name="T28" fmla="*/ 2147483646 w 78"/>
              <a:gd name="T29" fmla="*/ 2147483646 h 98"/>
              <a:gd name="T30" fmla="*/ 2147483646 w 78"/>
              <a:gd name="T31" fmla="*/ 2147483646 h 98"/>
              <a:gd name="T32" fmla="*/ 2147483646 w 78"/>
              <a:gd name="T33" fmla="*/ 2147483646 h 98"/>
              <a:gd name="T34" fmla="*/ 2147483646 w 78"/>
              <a:gd name="T35" fmla="*/ 2147483646 h 98"/>
              <a:gd name="T36" fmla="*/ 2147483646 w 78"/>
              <a:gd name="T37" fmla="*/ 2147483646 h 98"/>
              <a:gd name="T38" fmla="*/ 2147483646 w 78"/>
              <a:gd name="T39" fmla="*/ 2147483646 h 98"/>
              <a:gd name="T40" fmla="*/ 2147483646 w 78"/>
              <a:gd name="T41" fmla="*/ 2147483646 h 98"/>
              <a:gd name="T42" fmla="*/ 2147483646 w 78"/>
              <a:gd name="T43" fmla="*/ 2147483646 h 98"/>
              <a:gd name="T44" fmla="*/ 2147483646 w 78"/>
              <a:gd name="T45" fmla="*/ 2147483646 h 98"/>
              <a:gd name="T46" fmla="*/ 2147483646 w 78"/>
              <a:gd name="T47" fmla="*/ 2147483646 h 98"/>
              <a:gd name="T48" fmla="*/ 2147483646 w 78"/>
              <a:gd name="T49" fmla="*/ 2147483646 h 98"/>
              <a:gd name="T50" fmla="*/ 2147483646 w 78"/>
              <a:gd name="T51" fmla="*/ 2147483646 h 98"/>
              <a:gd name="T52" fmla="*/ 2147483646 w 78"/>
              <a:gd name="T53" fmla="*/ 2147483646 h 98"/>
              <a:gd name="T54" fmla="*/ 2147483646 w 78"/>
              <a:gd name="T55" fmla="*/ 2147483646 h 98"/>
              <a:gd name="T56" fmla="*/ 2147483646 w 78"/>
              <a:gd name="T57" fmla="*/ 2147483646 h 98"/>
              <a:gd name="T58" fmla="*/ 2147483646 w 78"/>
              <a:gd name="T59" fmla="*/ 2147483646 h 98"/>
              <a:gd name="T60" fmla="*/ 2147483646 w 78"/>
              <a:gd name="T61" fmla="*/ 2147483646 h 98"/>
              <a:gd name="T62" fmla="*/ 2147483646 w 78"/>
              <a:gd name="T63" fmla="*/ 0 h 98"/>
              <a:gd name="T64" fmla="*/ 2147483646 w 78"/>
              <a:gd name="T65" fmla="*/ 2147483646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76" name="Freeform 517"/>
          <p:cNvSpPr>
            <a:spLocks/>
          </p:cNvSpPr>
          <p:nvPr userDrawn="1"/>
        </p:nvSpPr>
        <p:spPr bwMode="auto">
          <a:xfrm>
            <a:off x="10074115" y="3587140"/>
            <a:ext cx="114300" cy="104775"/>
          </a:xfrm>
          <a:custGeom>
            <a:avLst/>
            <a:gdLst>
              <a:gd name="T0" fmla="*/ 2147483646 w 54"/>
              <a:gd name="T1" fmla="*/ 2147483646 h 66"/>
              <a:gd name="T2" fmla="*/ 2147483646 w 54"/>
              <a:gd name="T3" fmla="*/ 2147483646 h 66"/>
              <a:gd name="T4" fmla="*/ 2147483646 w 54"/>
              <a:gd name="T5" fmla="*/ 2147483646 h 66"/>
              <a:gd name="T6" fmla="*/ 2147483646 w 54"/>
              <a:gd name="T7" fmla="*/ 2147483646 h 66"/>
              <a:gd name="T8" fmla="*/ 0 w 54"/>
              <a:gd name="T9" fmla="*/ 2147483646 h 66"/>
              <a:gd name="T10" fmla="*/ 0 w 54"/>
              <a:gd name="T11" fmla="*/ 2147483646 h 66"/>
              <a:gd name="T12" fmla="*/ 2147483646 w 54"/>
              <a:gd name="T13" fmla="*/ 2147483646 h 66"/>
              <a:gd name="T14" fmla="*/ 2147483646 w 54"/>
              <a:gd name="T15" fmla="*/ 2147483646 h 66"/>
              <a:gd name="T16" fmla="*/ 2147483646 w 54"/>
              <a:gd name="T17" fmla="*/ 2147483646 h 66"/>
              <a:gd name="T18" fmla="*/ 2147483646 w 54"/>
              <a:gd name="T19" fmla="*/ 2147483646 h 66"/>
              <a:gd name="T20" fmla="*/ 2147483646 w 54"/>
              <a:gd name="T21" fmla="*/ 2147483646 h 66"/>
              <a:gd name="T22" fmla="*/ 2147483646 w 54"/>
              <a:gd name="T23" fmla="*/ 2147483646 h 66"/>
              <a:gd name="T24" fmla="*/ 2147483646 w 54"/>
              <a:gd name="T25" fmla="*/ 2147483646 h 66"/>
              <a:gd name="T26" fmla="*/ 2147483646 w 54"/>
              <a:gd name="T27" fmla="*/ 0 h 66"/>
              <a:gd name="T28" fmla="*/ 2147483646 w 54"/>
              <a:gd name="T29" fmla="*/ 2147483646 h 66"/>
              <a:gd name="T30" fmla="*/ 2147483646 w 54"/>
              <a:gd name="T31" fmla="*/ 2147483646 h 66"/>
              <a:gd name="T32" fmla="*/ 2147483646 w 54"/>
              <a:gd name="T33" fmla="*/ 2147483646 h 66"/>
              <a:gd name="T34" fmla="*/ 2147483646 w 54"/>
              <a:gd name="T35" fmla="*/ 2147483646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77" name="Freeform 411"/>
          <p:cNvSpPr>
            <a:spLocks/>
          </p:cNvSpPr>
          <p:nvPr userDrawn="1"/>
        </p:nvSpPr>
        <p:spPr bwMode="auto">
          <a:xfrm>
            <a:off x="3783368" y="5320680"/>
            <a:ext cx="169333" cy="166688"/>
          </a:xfrm>
          <a:custGeom>
            <a:avLst/>
            <a:gdLst>
              <a:gd name="T0" fmla="*/ 2147483646 w 102"/>
              <a:gd name="T1" fmla="*/ 2147483646 h 114"/>
              <a:gd name="T2" fmla="*/ 2147483646 w 102"/>
              <a:gd name="T3" fmla="*/ 2147483646 h 114"/>
              <a:gd name="T4" fmla="*/ 2147483646 w 102"/>
              <a:gd name="T5" fmla="*/ 0 h 114"/>
              <a:gd name="T6" fmla="*/ 2147483646 w 102"/>
              <a:gd name="T7" fmla="*/ 2147483646 h 114"/>
              <a:gd name="T8" fmla="*/ 0 w 102"/>
              <a:gd name="T9" fmla="*/ 2147483646 h 114"/>
              <a:gd name="T10" fmla="*/ 0 w 102"/>
              <a:gd name="T11" fmla="*/ 2147483646 h 114"/>
              <a:gd name="T12" fmla="*/ 2147483646 w 102"/>
              <a:gd name="T13" fmla="*/ 2147483646 h 114"/>
              <a:gd name="T14" fmla="*/ 2147483646 w 102"/>
              <a:gd name="T15" fmla="*/ 2147483646 h 114"/>
              <a:gd name="T16" fmla="*/ 2147483646 w 102"/>
              <a:gd name="T17" fmla="*/ 2147483646 h 114"/>
              <a:gd name="T18" fmla="*/ 2147483646 w 102"/>
              <a:gd name="T19" fmla="*/ 2147483646 h 114"/>
              <a:gd name="T20" fmla="*/ 2147483646 w 102"/>
              <a:gd name="T21" fmla="*/ 2147483646 h 114"/>
              <a:gd name="T22" fmla="*/ 2147483646 w 102"/>
              <a:gd name="T23" fmla="*/ 2147483646 h 114"/>
              <a:gd name="T24" fmla="*/ 2147483646 w 102"/>
              <a:gd name="T25" fmla="*/ 2147483646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8" name="Freeform 420"/>
          <p:cNvSpPr>
            <a:spLocks/>
          </p:cNvSpPr>
          <p:nvPr userDrawn="1"/>
        </p:nvSpPr>
        <p:spPr bwMode="auto">
          <a:xfrm>
            <a:off x="3053134" y="4630119"/>
            <a:ext cx="427567" cy="392112"/>
          </a:xfrm>
          <a:custGeom>
            <a:avLst/>
            <a:gdLst>
              <a:gd name="T0" fmla="*/ 2147483646 w 240"/>
              <a:gd name="T1" fmla="*/ 2147483646 h 337"/>
              <a:gd name="T2" fmla="*/ 2147483646 w 240"/>
              <a:gd name="T3" fmla="*/ 2147483646 h 337"/>
              <a:gd name="T4" fmla="*/ 2147483646 w 240"/>
              <a:gd name="T5" fmla="*/ 2147483646 h 337"/>
              <a:gd name="T6" fmla="*/ 2147483646 w 240"/>
              <a:gd name="T7" fmla="*/ 2147483646 h 337"/>
              <a:gd name="T8" fmla="*/ 2147483646 w 240"/>
              <a:gd name="T9" fmla="*/ 2147483646 h 337"/>
              <a:gd name="T10" fmla="*/ 2147483646 w 240"/>
              <a:gd name="T11" fmla="*/ 2147483646 h 337"/>
              <a:gd name="T12" fmla="*/ 2147483646 w 240"/>
              <a:gd name="T13" fmla="*/ 2147483646 h 337"/>
              <a:gd name="T14" fmla="*/ 2147483646 w 240"/>
              <a:gd name="T15" fmla="*/ 2147483646 h 337"/>
              <a:gd name="T16" fmla="*/ 2147483646 w 240"/>
              <a:gd name="T17" fmla="*/ 2147483646 h 337"/>
              <a:gd name="T18" fmla="*/ 2147483646 w 240"/>
              <a:gd name="T19" fmla="*/ 2147483646 h 337"/>
              <a:gd name="T20" fmla="*/ 2147483646 w 240"/>
              <a:gd name="T21" fmla="*/ 2147483646 h 337"/>
              <a:gd name="T22" fmla="*/ 2147483646 w 240"/>
              <a:gd name="T23" fmla="*/ 2147483646 h 337"/>
              <a:gd name="T24" fmla="*/ 2147483646 w 240"/>
              <a:gd name="T25" fmla="*/ 2147483646 h 337"/>
              <a:gd name="T26" fmla="*/ 2147483646 w 240"/>
              <a:gd name="T27" fmla="*/ 0 h 337"/>
              <a:gd name="T28" fmla="*/ 2147483646 w 240"/>
              <a:gd name="T29" fmla="*/ 0 h 337"/>
              <a:gd name="T30" fmla="*/ 2147483646 w 240"/>
              <a:gd name="T31" fmla="*/ 2147483646 h 337"/>
              <a:gd name="T32" fmla="*/ 2147483646 w 240"/>
              <a:gd name="T33" fmla="*/ 2147483646 h 337"/>
              <a:gd name="T34" fmla="*/ 2147483646 w 240"/>
              <a:gd name="T35" fmla="*/ 2147483646 h 337"/>
              <a:gd name="T36" fmla="*/ 2147483646 w 240"/>
              <a:gd name="T37" fmla="*/ 2147483646 h 337"/>
              <a:gd name="T38" fmla="*/ 2147483646 w 240"/>
              <a:gd name="T39" fmla="*/ 2147483646 h 337"/>
              <a:gd name="T40" fmla="*/ 2147483646 w 240"/>
              <a:gd name="T41" fmla="*/ 2147483646 h 337"/>
              <a:gd name="T42" fmla="*/ 0 w 240"/>
              <a:gd name="T43" fmla="*/ 2147483646 h 337"/>
              <a:gd name="T44" fmla="*/ 2147483646 w 240"/>
              <a:gd name="T45" fmla="*/ 2147483646 h 337"/>
              <a:gd name="T46" fmla="*/ 2147483646 w 240"/>
              <a:gd name="T47" fmla="*/ 2147483646 h 337"/>
              <a:gd name="T48" fmla="*/ 2147483646 w 240"/>
              <a:gd name="T49" fmla="*/ 2147483646 h 337"/>
              <a:gd name="T50" fmla="*/ 2147483646 w 240"/>
              <a:gd name="T51" fmla="*/ 2147483646 h 337"/>
              <a:gd name="T52" fmla="*/ 2147483646 w 240"/>
              <a:gd name="T53" fmla="*/ 2147483646 h 337"/>
              <a:gd name="T54" fmla="*/ 2147483646 w 240"/>
              <a:gd name="T55" fmla="*/ 2147483646 h 337"/>
              <a:gd name="T56" fmla="*/ 2147483646 w 240"/>
              <a:gd name="T57" fmla="*/ 2147483646 h 337"/>
              <a:gd name="T58" fmla="*/ 2147483646 w 240"/>
              <a:gd name="T59" fmla="*/ 2147483646 h 337"/>
              <a:gd name="T60" fmla="*/ 2147483646 w 240"/>
              <a:gd name="T61" fmla="*/ 2147483646 h 337"/>
              <a:gd name="T62" fmla="*/ 2147483646 w 240"/>
              <a:gd name="T63" fmla="*/ 2147483646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9" name="Freeform 413"/>
          <p:cNvSpPr>
            <a:spLocks/>
          </p:cNvSpPr>
          <p:nvPr userDrawn="1"/>
        </p:nvSpPr>
        <p:spPr bwMode="auto">
          <a:xfrm>
            <a:off x="3326179" y="4506305"/>
            <a:ext cx="1178983" cy="911225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2147483646 h 10000"/>
              <a:gd name="T46" fmla="*/ 2147483646 w 10000"/>
              <a:gd name="T47" fmla="*/ 2147483646 h 10000"/>
              <a:gd name="T48" fmla="*/ 2147483646 w 10000"/>
              <a:gd name="T49" fmla="*/ 0 h 10000"/>
              <a:gd name="T50" fmla="*/ 2147483646 w 10000"/>
              <a:gd name="T51" fmla="*/ 2147483646 h 10000"/>
              <a:gd name="T52" fmla="*/ 2147483646 w 10000"/>
              <a:gd name="T53" fmla="*/ 2147483646 h 10000"/>
              <a:gd name="T54" fmla="*/ 2147483646 w 10000"/>
              <a:gd name="T55" fmla="*/ 2147483646 h 10000"/>
              <a:gd name="T56" fmla="*/ 2147483646 w 10000"/>
              <a:gd name="T57" fmla="*/ 2147483646 h 10000"/>
              <a:gd name="T58" fmla="*/ 2147483646 w 10000"/>
              <a:gd name="T59" fmla="*/ 2147483646 h 10000"/>
              <a:gd name="T60" fmla="*/ 2147483646 w 10000"/>
              <a:gd name="T61" fmla="*/ 2147483646 h 10000"/>
              <a:gd name="T62" fmla="*/ 0 w 10000"/>
              <a:gd name="T63" fmla="*/ 2147483646 h 10000"/>
              <a:gd name="T64" fmla="*/ 2147483646 w 10000"/>
              <a:gd name="T65" fmla="*/ 2147483646 h 10000"/>
              <a:gd name="T66" fmla="*/ 2147483646 w 10000"/>
              <a:gd name="T67" fmla="*/ 2147483646 h 10000"/>
              <a:gd name="T68" fmla="*/ 2147483646 w 10000"/>
              <a:gd name="T69" fmla="*/ 2147483646 h 10000"/>
              <a:gd name="T70" fmla="*/ 2147483646 w 10000"/>
              <a:gd name="T71" fmla="*/ 2147483646 h 10000"/>
              <a:gd name="T72" fmla="*/ 2147483646 w 10000"/>
              <a:gd name="T73" fmla="*/ 2147483646 h 10000"/>
              <a:gd name="T74" fmla="*/ 2147483646 w 10000"/>
              <a:gd name="T75" fmla="*/ 2147483646 h 10000"/>
              <a:gd name="T76" fmla="*/ 2147483646 w 10000"/>
              <a:gd name="T77" fmla="*/ 2147483646 h 10000"/>
              <a:gd name="T78" fmla="*/ 2147483646 w 10000"/>
              <a:gd name="T79" fmla="*/ 2147483646 h 10000"/>
              <a:gd name="T80" fmla="*/ 2147483646 w 10000"/>
              <a:gd name="T81" fmla="*/ 2147483646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0" name="Freeform 409"/>
          <p:cNvSpPr>
            <a:spLocks/>
          </p:cNvSpPr>
          <p:nvPr userDrawn="1"/>
        </p:nvSpPr>
        <p:spPr bwMode="auto">
          <a:xfrm>
            <a:off x="3309250" y="5107961"/>
            <a:ext cx="630767" cy="947739"/>
          </a:xfrm>
          <a:custGeom>
            <a:avLst/>
            <a:gdLst>
              <a:gd name="T0" fmla="*/ 2147483646 w 10000"/>
              <a:gd name="T1" fmla="*/ 2147483646 h 10001"/>
              <a:gd name="T2" fmla="*/ 2147483646 w 10000"/>
              <a:gd name="T3" fmla="*/ 2147483646 h 10001"/>
              <a:gd name="T4" fmla="*/ 2147483646 w 10000"/>
              <a:gd name="T5" fmla="*/ 2147483646 h 10001"/>
              <a:gd name="T6" fmla="*/ 2147483646 w 10000"/>
              <a:gd name="T7" fmla="*/ 2147483646 h 10001"/>
              <a:gd name="T8" fmla="*/ 2147483646 w 10000"/>
              <a:gd name="T9" fmla="*/ 2147483646 h 10001"/>
              <a:gd name="T10" fmla="*/ 2147483646 w 10000"/>
              <a:gd name="T11" fmla="*/ 2147483646 h 10001"/>
              <a:gd name="T12" fmla="*/ 2147483646 w 10000"/>
              <a:gd name="T13" fmla="*/ 2147483646 h 10001"/>
              <a:gd name="T14" fmla="*/ 2147483646 w 10000"/>
              <a:gd name="T15" fmla="*/ 2147483646 h 10001"/>
              <a:gd name="T16" fmla="*/ 2147483646 w 10000"/>
              <a:gd name="T17" fmla="*/ 2147483646 h 10001"/>
              <a:gd name="T18" fmla="*/ 2147483646 w 10000"/>
              <a:gd name="T19" fmla="*/ 2147483646 h 10001"/>
              <a:gd name="T20" fmla="*/ 2147483646 w 10000"/>
              <a:gd name="T21" fmla="*/ 2147483646 h 10001"/>
              <a:gd name="T22" fmla="*/ 2147483646 w 10000"/>
              <a:gd name="T23" fmla="*/ 2147483646 h 10001"/>
              <a:gd name="T24" fmla="*/ 2147483646 w 10000"/>
              <a:gd name="T25" fmla="*/ 2147483646 h 10001"/>
              <a:gd name="T26" fmla="*/ 2147483646 w 10000"/>
              <a:gd name="T27" fmla="*/ 2147483646 h 10001"/>
              <a:gd name="T28" fmla="*/ 2147483646 w 10000"/>
              <a:gd name="T29" fmla="*/ 0 h 10001"/>
              <a:gd name="T30" fmla="*/ 2147483646 w 10000"/>
              <a:gd name="T31" fmla="*/ 2147483646 h 10001"/>
              <a:gd name="T32" fmla="*/ 2147483646 w 10000"/>
              <a:gd name="T33" fmla="*/ 2147483646 h 10001"/>
              <a:gd name="T34" fmla="*/ 2147483646 w 10000"/>
              <a:gd name="T35" fmla="*/ 2147483646 h 10001"/>
              <a:gd name="T36" fmla="*/ 2147483646 w 10000"/>
              <a:gd name="T37" fmla="*/ 2147483646 h 10001"/>
              <a:gd name="T38" fmla="*/ 2147483646 w 10000"/>
              <a:gd name="T39" fmla="*/ 2147483646 h 10001"/>
              <a:gd name="T40" fmla="*/ 2147483646 w 10000"/>
              <a:gd name="T41" fmla="*/ 2147483646 h 10001"/>
              <a:gd name="T42" fmla="*/ 2147483646 w 10000"/>
              <a:gd name="T43" fmla="*/ 2147483646 h 10001"/>
              <a:gd name="T44" fmla="*/ 2147483646 w 10000"/>
              <a:gd name="T45" fmla="*/ 2147483646 h 10001"/>
              <a:gd name="T46" fmla="*/ 2147483646 w 10000"/>
              <a:gd name="T47" fmla="*/ 2147483646 h 10001"/>
              <a:gd name="T48" fmla="*/ 2147483646 w 10000"/>
              <a:gd name="T49" fmla="*/ 2147483646 h 10001"/>
              <a:gd name="T50" fmla="*/ 2147483646 w 10000"/>
              <a:gd name="T51" fmla="*/ 2147483646 h 10001"/>
              <a:gd name="T52" fmla="*/ 2147483646 w 10000"/>
              <a:gd name="T53" fmla="*/ 2147483646 h 10001"/>
              <a:gd name="T54" fmla="*/ 2147483646 w 10000"/>
              <a:gd name="T55" fmla="*/ 2147483646 h 10001"/>
              <a:gd name="T56" fmla="*/ 2147483646 w 10000"/>
              <a:gd name="T57" fmla="*/ 2147483646 h 10001"/>
              <a:gd name="T58" fmla="*/ 2147483646 w 10000"/>
              <a:gd name="T59" fmla="*/ 2147483646 h 10001"/>
              <a:gd name="T60" fmla="*/ 2147483646 w 10000"/>
              <a:gd name="T61" fmla="*/ 2147483646 h 10001"/>
              <a:gd name="T62" fmla="*/ 2147483646 w 10000"/>
              <a:gd name="T63" fmla="*/ 2147483646 h 10001"/>
              <a:gd name="T64" fmla="*/ 2147483646 w 10000"/>
              <a:gd name="T65" fmla="*/ 2147483646 h 10001"/>
              <a:gd name="T66" fmla="*/ 0 w 10000"/>
              <a:gd name="T67" fmla="*/ 2147483646 h 10001"/>
              <a:gd name="T68" fmla="*/ 2147483646 w 10000"/>
              <a:gd name="T69" fmla="*/ 2147483646 h 10001"/>
              <a:gd name="T70" fmla="*/ 2147483646 w 10000"/>
              <a:gd name="T71" fmla="*/ 2147483646 h 10001"/>
              <a:gd name="T72" fmla="*/ 2147483646 w 10000"/>
              <a:gd name="T73" fmla="*/ 2147483646 h 10001"/>
              <a:gd name="T74" fmla="*/ 2147483646 w 10000"/>
              <a:gd name="T75" fmla="*/ 2147483646 h 10001"/>
              <a:gd name="T76" fmla="*/ 2147483646 w 10000"/>
              <a:gd name="T77" fmla="*/ 2147483646 h 10001"/>
              <a:gd name="T78" fmla="*/ 2147483646 w 10000"/>
              <a:gd name="T79" fmla="*/ 2147483646 h 10001"/>
              <a:gd name="T80" fmla="*/ 2147483646 w 10000"/>
              <a:gd name="T81" fmla="*/ 2147483646 h 10001"/>
              <a:gd name="T82" fmla="*/ 2147483646 w 10000"/>
              <a:gd name="T83" fmla="*/ 2147483646 h 10001"/>
              <a:gd name="T84" fmla="*/ 2147483646 w 10000"/>
              <a:gd name="T85" fmla="*/ 2147483646 h 10001"/>
              <a:gd name="T86" fmla="*/ 2147483646 w 10000"/>
              <a:gd name="T87" fmla="*/ 2147483646 h 10001"/>
              <a:gd name="T88" fmla="*/ 2147483646 w 10000"/>
              <a:gd name="T89" fmla="*/ 2147483646 h 10001"/>
              <a:gd name="T90" fmla="*/ 2147483646 w 10000"/>
              <a:gd name="T91" fmla="*/ 2147483646 h 10001"/>
              <a:gd name="T92" fmla="*/ 2147483646 w 10000"/>
              <a:gd name="T93" fmla="*/ 2147483646 h 10001"/>
              <a:gd name="T94" fmla="*/ 2147483646 w 10000"/>
              <a:gd name="T95" fmla="*/ 2147483646 h 10001"/>
              <a:gd name="T96" fmla="*/ 2147483646 w 10000"/>
              <a:gd name="T97" fmla="*/ 2147483646 h 10001"/>
              <a:gd name="T98" fmla="*/ 2147483646 w 10000"/>
              <a:gd name="T99" fmla="*/ 2147483646 h 10001"/>
              <a:gd name="T100" fmla="*/ 2147483646 w 10000"/>
              <a:gd name="T101" fmla="*/ 2147483646 h 10001"/>
              <a:gd name="T102" fmla="*/ 2147483646 w 10000"/>
              <a:gd name="T103" fmla="*/ 2147483646 h 10001"/>
              <a:gd name="T104" fmla="*/ 2147483646 w 10000"/>
              <a:gd name="T105" fmla="*/ 2147483646 h 10001"/>
              <a:gd name="T106" fmla="*/ 2147483646 w 10000"/>
              <a:gd name="T107" fmla="*/ 2147483646 h 10001"/>
              <a:gd name="T108" fmla="*/ 2147483646 w 10000"/>
              <a:gd name="T109" fmla="*/ 2147483646 h 10001"/>
              <a:gd name="T110" fmla="*/ 2147483646 w 10000"/>
              <a:gd name="T111" fmla="*/ 2147483646 h 10001"/>
              <a:gd name="T112" fmla="*/ 2147483646 w 10000"/>
              <a:gd name="T113" fmla="*/ 2147483646 h 10001"/>
              <a:gd name="T114" fmla="*/ 2147483646 w 10000"/>
              <a:gd name="T115" fmla="*/ 2147483646 h 10001"/>
              <a:gd name="T116" fmla="*/ 2147483646 w 10000"/>
              <a:gd name="T117" fmla="*/ 2147483646 h 10001"/>
              <a:gd name="T118" fmla="*/ 2147483646 w 10000"/>
              <a:gd name="T119" fmla="*/ 2147483646 h 10001"/>
              <a:gd name="T120" fmla="*/ 2147483646 w 10000"/>
              <a:gd name="T121" fmla="*/ 2147483646 h 10001"/>
              <a:gd name="T122" fmla="*/ 2147483646 w 10000"/>
              <a:gd name="T123" fmla="*/ 2147483646 h 10001"/>
              <a:gd name="T124" fmla="*/ 2147483646 w 10000"/>
              <a:gd name="T125" fmla="*/ 2147483646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1" name="Freeform 444"/>
          <p:cNvSpPr>
            <a:spLocks/>
          </p:cNvSpPr>
          <p:nvPr userDrawn="1"/>
        </p:nvSpPr>
        <p:spPr bwMode="auto">
          <a:xfrm>
            <a:off x="3224582" y="5007943"/>
            <a:ext cx="323849" cy="1179512"/>
          </a:xfrm>
          <a:custGeom>
            <a:avLst/>
            <a:gdLst>
              <a:gd name="T0" fmla="*/ 2147483646 w 14463"/>
              <a:gd name="T1" fmla="*/ 2147483646 h 11339"/>
              <a:gd name="T2" fmla="*/ 2147483646 w 14463"/>
              <a:gd name="T3" fmla="*/ 0 h 11339"/>
              <a:gd name="T4" fmla="*/ 2147483646 w 14463"/>
              <a:gd name="T5" fmla="*/ 2147483646 h 11339"/>
              <a:gd name="T6" fmla="*/ 2147483646 w 14463"/>
              <a:gd name="T7" fmla="*/ 2147483646 h 11339"/>
              <a:gd name="T8" fmla="*/ 2147483646 w 14463"/>
              <a:gd name="T9" fmla="*/ 2147483646 h 11339"/>
              <a:gd name="T10" fmla="*/ 2147483646 w 14463"/>
              <a:gd name="T11" fmla="*/ 2147483646 h 11339"/>
              <a:gd name="T12" fmla="*/ 2147483646 w 14463"/>
              <a:gd name="T13" fmla="*/ 2147483646 h 11339"/>
              <a:gd name="T14" fmla="*/ 2147483646 w 14463"/>
              <a:gd name="T15" fmla="*/ 2147483646 h 11339"/>
              <a:gd name="T16" fmla="*/ 2147483646 w 14463"/>
              <a:gd name="T17" fmla="*/ 2147483646 h 11339"/>
              <a:gd name="T18" fmla="*/ 2147483646 w 14463"/>
              <a:gd name="T19" fmla="*/ 2147483646 h 11339"/>
              <a:gd name="T20" fmla="*/ 2147483646 w 14463"/>
              <a:gd name="T21" fmla="*/ 2147483646 h 11339"/>
              <a:gd name="T22" fmla="*/ 2147483646 w 14463"/>
              <a:gd name="T23" fmla="*/ 2147483646 h 11339"/>
              <a:gd name="T24" fmla="*/ 2147483646 w 14463"/>
              <a:gd name="T25" fmla="*/ 2147483646 h 11339"/>
              <a:gd name="T26" fmla="*/ 2147483646 w 14463"/>
              <a:gd name="T27" fmla="*/ 2147483646 h 11339"/>
              <a:gd name="T28" fmla="*/ 2147483646 w 14463"/>
              <a:gd name="T29" fmla="*/ 2147483646 h 11339"/>
              <a:gd name="T30" fmla="*/ 2147483646 w 14463"/>
              <a:gd name="T31" fmla="*/ 2147483646 h 11339"/>
              <a:gd name="T32" fmla="*/ 2147483646 w 14463"/>
              <a:gd name="T33" fmla="*/ 2147483646 h 11339"/>
              <a:gd name="T34" fmla="*/ 2147483646 w 14463"/>
              <a:gd name="T35" fmla="*/ 2147483646 h 11339"/>
              <a:gd name="T36" fmla="*/ 2147483646 w 14463"/>
              <a:gd name="T37" fmla="*/ 2147483646 h 11339"/>
              <a:gd name="T38" fmla="*/ 2147483646 w 14463"/>
              <a:gd name="T39" fmla="*/ 2147483646 h 11339"/>
              <a:gd name="T40" fmla="*/ 2147483646 w 14463"/>
              <a:gd name="T41" fmla="*/ 2147483646 h 11339"/>
              <a:gd name="T42" fmla="*/ 2147483646 w 14463"/>
              <a:gd name="T43" fmla="*/ 2147483646 h 11339"/>
              <a:gd name="T44" fmla="*/ 2147483646 w 14463"/>
              <a:gd name="T45" fmla="*/ 2147483646 h 11339"/>
              <a:gd name="T46" fmla="*/ 2147483646 w 14463"/>
              <a:gd name="T47" fmla="*/ 2147483646 h 11339"/>
              <a:gd name="T48" fmla="*/ 2147483646 w 14463"/>
              <a:gd name="T49" fmla="*/ 2147483646 h 11339"/>
              <a:gd name="T50" fmla="*/ 2147483646 w 14463"/>
              <a:gd name="T51" fmla="*/ 2147483646 h 11339"/>
              <a:gd name="T52" fmla="*/ 2147483646 w 14463"/>
              <a:gd name="T53" fmla="*/ 2147483646 h 11339"/>
              <a:gd name="T54" fmla="*/ 2147483646 w 14463"/>
              <a:gd name="T55" fmla="*/ 2147483646 h 11339"/>
              <a:gd name="T56" fmla="*/ 2147483646 w 14463"/>
              <a:gd name="T57" fmla="*/ 2147483646 h 11339"/>
              <a:gd name="T58" fmla="*/ 2147483646 w 14463"/>
              <a:gd name="T59" fmla="*/ 2147483646 h 11339"/>
              <a:gd name="T60" fmla="*/ 2147483646 w 14463"/>
              <a:gd name="T61" fmla="*/ 2147483646 h 11339"/>
              <a:gd name="T62" fmla="*/ 2147483646 w 14463"/>
              <a:gd name="T63" fmla="*/ 2147483646 h 11339"/>
              <a:gd name="T64" fmla="*/ 0 w 14463"/>
              <a:gd name="T65" fmla="*/ 2147483646 h 11339"/>
              <a:gd name="T66" fmla="*/ 2147483646 w 14463"/>
              <a:gd name="T67" fmla="*/ 2147483646 h 11339"/>
              <a:gd name="T68" fmla="*/ 2147483646 w 14463"/>
              <a:gd name="T69" fmla="*/ 2147483646 h 11339"/>
              <a:gd name="T70" fmla="*/ 2147483646 w 14463"/>
              <a:gd name="T71" fmla="*/ 2147483646 h 11339"/>
              <a:gd name="T72" fmla="*/ 2147483646 w 14463"/>
              <a:gd name="T73" fmla="*/ 2147483646 h 11339"/>
              <a:gd name="T74" fmla="*/ 2147483646 w 14463"/>
              <a:gd name="T75" fmla="*/ 2147483646 h 11339"/>
              <a:gd name="T76" fmla="*/ 2147483646 w 14463"/>
              <a:gd name="T77" fmla="*/ 2147483646 h 11339"/>
              <a:gd name="T78" fmla="*/ 2147483646 w 14463"/>
              <a:gd name="T79" fmla="*/ 2147483646 h 11339"/>
              <a:gd name="T80" fmla="*/ 2147483646 w 14463"/>
              <a:gd name="T81" fmla="*/ 2147483646 h 11339"/>
              <a:gd name="T82" fmla="*/ 2147483646 w 14463"/>
              <a:gd name="T83" fmla="*/ 2147483646 h 11339"/>
              <a:gd name="T84" fmla="*/ 2147483646 w 14463"/>
              <a:gd name="T85" fmla="*/ 2147483646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2" name="Freeform 410"/>
          <p:cNvSpPr>
            <a:spLocks/>
          </p:cNvSpPr>
          <p:nvPr userDrawn="1"/>
        </p:nvSpPr>
        <p:spPr bwMode="auto">
          <a:xfrm>
            <a:off x="3652147" y="5060336"/>
            <a:ext cx="266700" cy="187325"/>
          </a:xfrm>
          <a:custGeom>
            <a:avLst/>
            <a:gdLst>
              <a:gd name="T0" fmla="*/ 2147483646 w 168"/>
              <a:gd name="T1" fmla="*/ 0 h 156"/>
              <a:gd name="T2" fmla="*/ 0 w 168"/>
              <a:gd name="T3" fmla="*/ 2147483646 h 156"/>
              <a:gd name="T4" fmla="*/ 0 w 168"/>
              <a:gd name="T5" fmla="*/ 2147483646 h 156"/>
              <a:gd name="T6" fmla="*/ 2147483646 w 168"/>
              <a:gd name="T7" fmla="*/ 2147483646 h 156"/>
              <a:gd name="T8" fmla="*/ 2147483646 w 168"/>
              <a:gd name="T9" fmla="*/ 2147483646 h 156"/>
              <a:gd name="T10" fmla="*/ 2147483646 w 168"/>
              <a:gd name="T11" fmla="*/ 2147483646 h 156"/>
              <a:gd name="T12" fmla="*/ 2147483646 w 168"/>
              <a:gd name="T13" fmla="*/ 2147483646 h 156"/>
              <a:gd name="T14" fmla="*/ 2147483646 w 168"/>
              <a:gd name="T15" fmla="*/ 2147483646 h 156"/>
              <a:gd name="T16" fmla="*/ 2147483646 w 168"/>
              <a:gd name="T17" fmla="*/ 2147483646 h 156"/>
              <a:gd name="T18" fmla="*/ 2147483646 w 168"/>
              <a:gd name="T19" fmla="*/ 2147483646 h 156"/>
              <a:gd name="T20" fmla="*/ 2147483646 w 168"/>
              <a:gd name="T21" fmla="*/ 2147483646 h 156"/>
              <a:gd name="T22" fmla="*/ 2147483646 w 168"/>
              <a:gd name="T23" fmla="*/ 2147483646 h 156"/>
              <a:gd name="T24" fmla="*/ 2147483646 w 168"/>
              <a:gd name="T25" fmla="*/ 2147483646 h 156"/>
              <a:gd name="T26" fmla="*/ 2147483646 w 168"/>
              <a:gd name="T27" fmla="*/ 2147483646 h 156"/>
              <a:gd name="T28" fmla="*/ 2147483646 w 168"/>
              <a:gd name="T29" fmla="*/ 2147483646 h 156"/>
              <a:gd name="T30" fmla="*/ 2147483646 w 168"/>
              <a:gd name="T31" fmla="*/ 2147483646 h 156"/>
              <a:gd name="T32" fmla="*/ 2147483646 w 168"/>
              <a:gd name="T33" fmla="*/ 2147483646 h 156"/>
              <a:gd name="T34" fmla="*/ 2147483646 w 168"/>
              <a:gd name="T35" fmla="*/ 2147483646 h 156"/>
              <a:gd name="T36" fmla="*/ 2147483646 w 168"/>
              <a:gd name="T37" fmla="*/ 0 h 156"/>
              <a:gd name="T38" fmla="*/ 2147483646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3" name="Freeform 412"/>
          <p:cNvSpPr>
            <a:spLocks/>
          </p:cNvSpPr>
          <p:nvPr userDrawn="1"/>
        </p:nvSpPr>
        <p:spPr bwMode="auto">
          <a:xfrm>
            <a:off x="3446816" y="4852378"/>
            <a:ext cx="355600" cy="287337"/>
          </a:xfrm>
          <a:custGeom>
            <a:avLst/>
            <a:gdLst>
              <a:gd name="T0" fmla="*/ 2147483646 w 10141"/>
              <a:gd name="T1" fmla="*/ 2147483646 h 10000"/>
              <a:gd name="T2" fmla="*/ 2147483646 w 10141"/>
              <a:gd name="T3" fmla="*/ 2147483646 h 10000"/>
              <a:gd name="T4" fmla="*/ 2147483646 w 10141"/>
              <a:gd name="T5" fmla="*/ 2147483646 h 10000"/>
              <a:gd name="T6" fmla="*/ 2147483646 w 10141"/>
              <a:gd name="T7" fmla="*/ 2147483646 h 10000"/>
              <a:gd name="T8" fmla="*/ 2147483646 w 10141"/>
              <a:gd name="T9" fmla="*/ 2147483646 h 10000"/>
              <a:gd name="T10" fmla="*/ 2147483646 w 10141"/>
              <a:gd name="T11" fmla="*/ 2147483646 h 10000"/>
              <a:gd name="T12" fmla="*/ 2147483646 w 10141"/>
              <a:gd name="T13" fmla="*/ 2147483646 h 10000"/>
              <a:gd name="T14" fmla="*/ 2147483646 w 10141"/>
              <a:gd name="T15" fmla="*/ 2147483646 h 10000"/>
              <a:gd name="T16" fmla="*/ 2147483646 w 10141"/>
              <a:gd name="T17" fmla="*/ 2147483646 h 10000"/>
              <a:gd name="T18" fmla="*/ 2147483646 w 10141"/>
              <a:gd name="T19" fmla="*/ 2147483646 h 10000"/>
              <a:gd name="T20" fmla="*/ 2147483646 w 10141"/>
              <a:gd name="T21" fmla="*/ 2147483646 h 10000"/>
              <a:gd name="T22" fmla="*/ 2147483646 w 10141"/>
              <a:gd name="T23" fmla="*/ 2147483646 h 10000"/>
              <a:gd name="T24" fmla="*/ 2147483646 w 10141"/>
              <a:gd name="T25" fmla="*/ 2147483646 h 10000"/>
              <a:gd name="T26" fmla="*/ 2147483646 w 10141"/>
              <a:gd name="T27" fmla="*/ 0 h 10000"/>
              <a:gd name="T28" fmla="*/ 2147483646 w 10141"/>
              <a:gd name="T29" fmla="*/ 2147483646 h 10000"/>
              <a:gd name="T30" fmla="*/ 2147483646 w 10141"/>
              <a:gd name="T31" fmla="*/ 2147483646 h 10000"/>
              <a:gd name="T32" fmla="*/ 2147483646 w 10141"/>
              <a:gd name="T33" fmla="*/ 2147483646 h 10000"/>
              <a:gd name="T34" fmla="*/ 2147483646 w 10141"/>
              <a:gd name="T35" fmla="*/ 2147483646 h 10000"/>
              <a:gd name="T36" fmla="*/ 2147483646 w 10141"/>
              <a:gd name="T37" fmla="*/ 2147483646 h 10000"/>
              <a:gd name="T38" fmla="*/ 2147483646 w 10141"/>
              <a:gd name="T39" fmla="*/ 2147483646 h 10000"/>
              <a:gd name="T40" fmla="*/ 2147483646 w 10141"/>
              <a:gd name="T41" fmla="*/ 2147483646 h 10000"/>
              <a:gd name="T42" fmla="*/ 2147483646 w 10141"/>
              <a:gd name="T43" fmla="*/ 2147483646 h 10000"/>
              <a:gd name="T44" fmla="*/ 2147483646 w 10141"/>
              <a:gd name="T45" fmla="*/ 2147483646 h 10000"/>
              <a:gd name="T46" fmla="*/ 2147483646 w 10141"/>
              <a:gd name="T47" fmla="*/ 2147483646 h 10000"/>
              <a:gd name="T48" fmla="*/ 2147483646 w 10141"/>
              <a:gd name="T49" fmla="*/ 2147483646 h 10000"/>
              <a:gd name="T50" fmla="*/ 2147483646 w 10141"/>
              <a:gd name="T51" fmla="*/ 2147483646 h 10000"/>
              <a:gd name="T52" fmla="*/ 2147483646 w 10141"/>
              <a:gd name="T53" fmla="*/ 2147483646 h 10000"/>
              <a:gd name="T54" fmla="*/ 2147483646 w 10141"/>
              <a:gd name="T55" fmla="*/ 2147483646 h 10000"/>
              <a:gd name="T56" fmla="*/ 2147483646 w 10141"/>
              <a:gd name="T57" fmla="*/ 2147483646 h 10000"/>
              <a:gd name="T58" fmla="*/ 2147483646 w 10141"/>
              <a:gd name="T59" fmla="*/ 2147483646 h 10000"/>
              <a:gd name="T60" fmla="*/ 2147483646 w 10141"/>
              <a:gd name="T61" fmla="*/ 2147483646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4" name="Freeform 405"/>
          <p:cNvSpPr>
            <a:spLocks/>
          </p:cNvSpPr>
          <p:nvPr userDrawn="1"/>
        </p:nvSpPr>
        <p:spPr bwMode="auto">
          <a:xfrm>
            <a:off x="3266900" y="4584083"/>
            <a:ext cx="260349" cy="139700"/>
          </a:xfrm>
          <a:custGeom>
            <a:avLst/>
            <a:gdLst>
              <a:gd name="T0" fmla="*/ 0 w 10000"/>
              <a:gd name="T1" fmla="*/ 2147483646 h 10000"/>
              <a:gd name="T2" fmla="*/ 0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5" name="Freeform 407"/>
          <p:cNvSpPr>
            <a:spLocks/>
          </p:cNvSpPr>
          <p:nvPr userDrawn="1"/>
        </p:nvSpPr>
        <p:spPr bwMode="auto">
          <a:xfrm>
            <a:off x="3696598" y="4417397"/>
            <a:ext cx="156633" cy="179387"/>
          </a:xfrm>
          <a:custGeom>
            <a:avLst/>
            <a:gdLst>
              <a:gd name="T0" fmla="*/ 2147483646 w 90"/>
              <a:gd name="T1" fmla="*/ 2147483646 h 138"/>
              <a:gd name="T2" fmla="*/ 2147483646 w 90"/>
              <a:gd name="T3" fmla="*/ 2147483646 h 138"/>
              <a:gd name="T4" fmla="*/ 2147483646 w 90"/>
              <a:gd name="T5" fmla="*/ 2147483646 h 138"/>
              <a:gd name="T6" fmla="*/ 2147483646 w 90"/>
              <a:gd name="T7" fmla="*/ 2147483646 h 138"/>
              <a:gd name="T8" fmla="*/ 2147483646 w 90"/>
              <a:gd name="T9" fmla="*/ 2147483646 h 138"/>
              <a:gd name="T10" fmla="*/ 2147483646 w 90"/>
              <a:gd name="T11" fmla="*/ 2147483646 h 138"/>
              <a:gd name="T12" fmla="*/ 2147483646 w 90"/>
              <a:gd name="T13" fmla="*/ 2147483646 h 138"/>
              <a:gd name="T14" fmla="*/ 2147483646 w 90"/>
              <a:gd name="T15" fmla="*/ 0 h 138"/>
              <a:gd name="T16" fmla="*/ 2147483646 w 90"/>
              <a:gd name="T17" fmla="*/ 2147483646 h 138"/>
              <a:gd name="T18" fmla="*/ 0 w 90"/>
              <a:gd name="T19" fmla="*/ 2147483646 h 138"/>
              <a:gd name="T20" fmla="*/ 2147483646 w 90"/>
              <a:gd name="T21" fmla="*/ 2147483646 h 138"/>
              <a:gd name="T22" fmla="*/ 2147483646 w 90"/>
              <a:gd name="T23" fmla="*/ 2147483646 h 138"/>
              <a:gd name="T24" fmla="*/ 2147483646 w 90"/>
              <a:gd name="T25" fmla="*/ 2147483646 h 138"/>
              <a:gd name="T26" fmla="*/ 2147483646 w 90"/>
              <a:gd name="T27" fmla="*/ 2147483646 h 138"/>
              <a:gd name="T28" fmla="*/ 2147483646 w 90"/>
              <a:gd name="T29" fmla="*/ 2147483646 h 138"/>
              <a:gd name="T30" fmla="*/ 2147483646 w 90"/>
              <a:gd name="T31" fmla="*/ 2147483646 h 138"/>
              <a:gd name="T32" fmla="*/ 2147483646 w 90"/>
              <a:gd name="T33" fmla="*/ 2147483646 h 138"/>
              <a:gd name="T34" fmla="*/ 2147483646 w 90"/>
              <a:gd name="T35" fmla="*/ 2147483646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6" name="Freeform 408"/>
          <p:cNvSpPr>
            <a:spLocks/>
          </p:cNvSpPr>
          <p:nvPr userDrawn="1"/>
        </p:nvSpPr>
        <p:spPr bwMode="auto">
          <a:xfrm>
            <a:off x="3940000" y="4480903"/>
            <a:ext cx="101600" cy="93663"/>
          </a:xfrm>
          <a:custGeom>
            <a:avLst/>
            <a:gdLst>
              <a:gd name="T0" fmla="*/ 2147483646 w 60"/>
              <a:gd name="T1" fmla="*/ 2147483646 h 72"/>
              <a:gd name="T2" fmla="*/ 2147483646 w 60"/>
              <a:gd name="T3" fmla="*/ 2147483646 h 72"/>
              <a:gd name="T4" fmla="*/ 2147483646 w 60"/>
              <a:gd name="T5" fmla="*/ 2147483646 h 72"/>
              <a:gd name="T6" fmla="*/ 2147483646 w 60"/>
              <a:gd name="T7" fmla="*/ 2147483646 h 72"/>
              <a:gd name="T8" fmla="*/ 2147483646 w 60"/>
              <a:gd name="T9" fmla="*/ 2147483646 h 72"/>
              <a:gd name="T10" fmla="*/ 2147483646 w 60"/>
              <a:gd name="T11" fmla="*/ 0 h 72"/>
              <a:gd name="T12" fmla="*/ 2147483646 w 60"/>
              <a:gd name="T13" fmla="*/ 0 h 72"/>
              <a:gd name="T14" fmla="*/ 0 w 60"/>
              <a:gd name="T15" fmla="*/ 2147483646 h 72"/>
              <a:gd name="T16" fmla="*/ 2147483646 w 60"/>
              <a:gd name="T17" fmla="*/ 2147483646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7" name="Freeform 417"/>
          <p:cNvSpPr>
            <a:spLocks/>
          </p:cNvSpPr>
          <p:nvPr userDrawn="1"/>
        </p:nvSpPr>
        <p:spPr bwMode="auto">
          <a:xfrm>
            <a:off x="3815116" y="4477729"/>
            <a:ext cx="129117" cy="109537"/>
          </a:xfrm>
          <a:custGeom>
            <a:avLst/>
            <a:gdLst>
              <a:gd name="T0" fmla="*/ 2147483646 w 72"/>
              <a:gd name="T1" fmla="*/ 2147483646 h 84"/>
              <a:gd name="T2" fmla="*/ 2147483646 w 72"/>
              <a:gd name="T3" fmla="*/ 2147483646 h 84"/>
              <a:gd name="T4" fmla="*/ 2147483646 w 72"/>
              <a:gd name="T5" fmla="*/ 2147483646 h 84"/>
              <a:gd name="T6" fmla="*/ 2147483646 w 72"/>
              <a:gd name="T7" fmla="*/ 2147483646 h 84"/>
              <a:gd name="T8" fmla="*/ 2147483646 w 72"/>
              <a:gd name="T9" fmla="*/ 2147483646 h 84"/>
              <a:gd name="T10" fmla="*/ 2147483646 w 72"/>
              <a:gd name="T11" fmla="*/ 0 h 84"/>
              <a:gd name="T12" fmla="*/ 2147483646 w 72"/>
              <a:gd name="T13" fmla="*/ 2147483646 h 84"/>
              <a:gd name="T14" fmla="*/ 0 w 72"/>
              <a:gd name="T15" fmla="*/ 2147483646 h 84"/>
              <a:gd name="T16" fmla="*/ 2147483646 w 72"/>
              <a:gd name="T17" fmla="*/ 2147483646 h 84"/>
              <a:gd name="T18" fmla="*/ 2147483646 w 72"/>
              <a:gd name="T19" fmla="*/ 2147483646 h 84"/>
              <a:gd name="T20" fmla="*/ 2147483646 w 72"/>
              <a:gd name="T21" fmla="*/ 2147483646 h 84"/>
              <a:gd name="T22" fmla="*/ 2147483646 w 72"/>
              <a:gd name="T23" fmla="*/ 2147483646 h 84"/>
              <a:gd name="T24" fmla="*/ 2147483646 w 72"/>
              <a:gd name="T25" fmla="*/ 2147483646 h 84"/>
              <a:gd name="T26" fmla="*/ 2147483646 w 72"/>
              <a:gd name="T27" fmla="*/ 2147483646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8" name="Freeform 418"/>
          <p:cNvSpPr>
            <a:spLocks/>
          </p:cNvSpPr>
          <p:nvPr userDrawn="1"/>
        </p:nvSpPr>
        <p:spPr bwMode="auto">
          <a:xfrm>
            <a:off x="3330407" y="4333255"/>
            <a:ext cx="444500" cy="280988"/>
          </a:xfrm>
          <a:custGeom>
            <a:avLst/>
            <a:gdLst>
              <a:gd name="T0" fmla="*/ 2147483646 w 43"/>
              <a:gd name="T1" fmla="*/ 2147483646 h 36"/>
              <a:gd name="T2" fmla="*/ 2147483646 w 43"/>
              <a:gd name="T3" fmla="*/ 2147483646 h 36"/>
              <a:gd name="T4" fmla="*/ 2147483646 w 43"/>
              <a:gd name="T5" fmla="*/ 2147483646 h 36"/>
              <a:gd name="T6" fmla="*/ 2147483646 w 43"/>
              <a:gd name="T7" fmla="*/ 2147483646 h 36"/>
              <a:gd name="T8" fmla="*/ 2147483646 w 43"/>
              <a:gd name="T9" fmla="*/ 2147483646 h 36"/>
              <a:gd name="T10" fmla="*/ 2147483646 w 43"/>
              <a:gd name="T11" fmla="*/ 2147483646 h 36"/>
              <a:gd name="T12" fmla="*/ 2147483646 w 43"/>
              <a:gd name="T13" fmla="*/ 2147483646 h 36"/>
              <a:gd name="T14" fmla="*/ 2147483646 w 43"/>
              <a:gd name="T15" fmla="*/ 2147483646 h 36"/>
              <a:gd name="T16" fmla="*/ 2147483646 w 43"/>
              <a:gd name="T17" fmla="*/ 2147483646 h 36"/>
              <a:gd name="T18" fmla="*/ 2147483646 w 43"/>
              <a:gd name="T19" fmla="*/ 2147483646 h 36"/>
              <a:gd name="T20" fmla="*/ 2147483646 w 43"/>
              <a:gd name="T21" fmla="*/ 2147483646 h 36"/>
              <a:gd name="T22" fmla="*/ 2147483646 w 43"/>
              <a:gd name="T23" fmla="*/ 2147483646 h 36"/>
              <a:gd name="T24" fmla="*/ 2147483646 w 43"/>
              <a:gd name="T25" fmla="*/ 2147483646 h 36"/>
              <a:gd name="T26" fmla="*/ 2147483646 w 43"/>
              <a:gd name="T27" fmla="*/ 0 h 36"/>
              <a:gd name="T28" fmla="*/ 2147483646 w 43"/>
              <a:gd name="T29" fmla="*/ 2147483646 h 36"/>
              <a:gd name="T30" fmla="*/ 0 w 43"/>
              <a:gd name="T31" fmla="*/ 2147483646 h 36"/>
              <a:gd name="T32" fmla="*/ 2147483646 w 43"/>
              <a:gd name="T33" fmla="*/ 2147483646 h 36"/>
              <a:gd name="T34" fmla="*/ 2147483646 w 43"/>
              <a:gd name="T35" fmla="*/ 2147483646 h 36"/>
              <a:gd name="T36" fmla="*/ 2147483646 w 43"/>
              <a:gd name="T37" fmla="*/ 2147483646 h 36"/>
              <a:gd name="T38" fmla="*/ 2147483646 w 43"/>
              <a:gd name="T39" fmla="*/ 2147483646 h 36"/>
              <a:gd name="T40" fmla="*/ 2147483646 w 43"/>
              <a:gd name="T41" fmla="*/ 2147483646 h 36"/>
              <a:gd name="T42" fmla="*/ 2147483646 w 43"/>
              <a:gd name="T43" fmla="*/ 2147483646 h 36"/>
              <a:gd name="T44" fmla="*/ 2147483646 w 43"/>
              <a:gd name="T45" fmla="*/ 2147483646 h 36"/>
              <a:gd name="T46" fmla="*/ 2147483646 w 43"/>
              <a:gd name="T47" fmla="*/ 2147483646 h 36"/>
              <a:gd name="T48" fmla="*/ 2147483646 w 43"/>
              <a:gd name="T49" fmla="*/ 2147483646 h 36"/>
              <a:gd name="T50" fmla="*/ 2147483646 w 43"/>
              <a:gd name="T51" fmla="*/ 2147483646 h 36"/>
              <a:gd name="T52" fmla="*/ 2147483646 w 43"/>
              <a:gd name="T53" fmla="*/ 2147483646 h 36"/>
              <a:gd name="T54" fmla="*/ 2147483646 w 43"/>
              <a:gd name="T55" fmla="*/ 2147483646 h 36"/>
              <a:gd name="T56" fmla="*/ 2147483646 w 43"/>
              <a:gd name="T57" fmla="*/ 2147483646 h 36"/>
              <a:gd name="T58" fmla="*/ 2147483646 w 43"/>
              <a:gd name="T59" fmla="*/ 2147483646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9" name="Freeform 421"/>
          <p:cNvSpPr>
            <a:spLocks/>
          </p:cNvSpPr>
          <p:nvPr userDrawn="1"/>
        </p:nvSpPr>
        <p:spPr bwMode="auto">
          <a:xfrm>
            <a:off x="3078516" y="4582505"/>
            <a:ext cx="179917" cy="149225"/>
          </a:xfrm>
          <a:custGeom>
            <a:avLst/>
            <a:gdLst>
              <a:gd name="T0" fmla="*/ 2147483646 w 102"/>
              <a:gd name="T1" fmla="*/ 2147483646 h 114"/>
              <a:gd name="T2" fmla="*/ 2147483646 w 102"/>
              <a:gd name="T3" fmla="*/ 2147483646 h 114"/>
              <a:gd name="T4" fmla="*/ 2147483646 w 102"/>
              <a:gd name="T5" fmla="*/ 2147483646 h 114"/>
              <a:gd name="T6" fmla="*/ 2147483646 w 102"/>
              <a:gd name="T7" fmla="*/ 2147483646 h 114"/>
              <a:gd name="T8" fmla="*/ 2147483646 w 102"/>
              <a:gd name="T9" fmla="*/ 2147483646 h 114"/>
              <a:gd name="T10" fmla="*/ 2147483646 w 102"/>
              <a:gd name="T11" fmla="*/ 2147483646 h 114"/>
              <a:gd name="T12" fmla="*/ 2147483646 w 102"/>
              <a:gd name="T13" fmla="*/ 0 h 114"/>
              <a:gd name="T14" fmla="*/ 2147483646 w 102"/>
              <a:gd name="T15" fmla="*/ 2147483646 h 114"/>
              <a:gd name="T16" fmla="*/ 0 w 102"/>
              <a:gd name="T17" fmla="*/ 2147483646 h 114"/>
              <a:gd name="T18" fmla="*/ 2147483646 w 102"/>
              <a:gd name="T19" fmla="*/ 2147483646 h 114"/>
              <a:gd name="T20" fmla="*/ 0 w 102"/>
              <a:gd name="T21" fmla="*/ 2147483646 h 114"/>
              <a:gd name="T22" fmla="*/ 2147483646 w 102"/>
              <a:gd name="T23" fmla="*/ 2147483646 h 114"/>
              <a:gd name="T24" fmla="*/ 2147483646 w 102"/>
              <a:gd name="T25" fmla="*/ 2147483646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0" name="Freeform 263"/>
          <p:cNvSpPr>
            <a:spLocks/>
          </p:cNvSpPr>
          <p:nvPr userDrawn="1"/>
        </p:nvSpPr>
        <p:spPr bwMode="auto">
          <a:xfrm>
            <a:off x="6234467" y="2921972"/>
            <a:ext cx="65616" cy="96837"/>
          </a:xfrm>
          <a:custGeom>
            <a:avLst/>
            <a:gdLst>
              <a:gd name="T0" fmla="*/ 0 w 429209"/>
              <a:gd name="T1" fmla="*/ 2 h 839755"/>
              <a:gd name="T2" fmla="*/ 0 w 429209"/>
              <a:gd name="T3" fmla="*/ 1 h 839755"/>
              <a:gd name="T4" fmla="*/ 0 w 429209"/>
              <a:gd name="T5" fmla="*/ 1 h 839755"/>
              <a:gd name="T6" fmla="*/ 0 w 429209"/>
              <a:gd name="T7" fmla="*/ 0 h 839755"/>
              <a:gd name="T8" fmla="*/ 1 w 429209"/>
              <a:gd name="T9" fmla="*/ 0 h 839755"/>
              <a:gd name="T10" fmla="*/ 1 w 429209"/>
              <a:gd name="T11" fmla="*/ 0 h 839755"/>
              <a:gd name="T12" fmla="*/ 1 w 429209"/>
              <a:gd name="T13" fmla="*/ 1 h 839755"/>
              <a:gd name="T14" fmla="*/ 1 w 429209"/>
              <a:gd name="T15" fmla="*/ 1 h 839755"/>
              <a:gd name="T16" fmla="*/ 0 w 429209"/>
              <a:gd name="T17" fmla="*/ 1 h 839755"/>
              <a:gd name="T18" fmla="*/ 0 w 429209"/>
              <a:gd name="T19" fmla="*/ 2 h 839755"/>
              <a:gd name="T20" fmla="*/ 0 w 429209"/>
              <a:gd name="T21" fmla="*/ 2 h 839755"/>
              <a:gd name="T22" fmla="*/ 0 w 429209"/>
              <a:gd name="T23" fmla="*/ 2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1" name="Freeform 295"/>
          <p:cNvSpPr>
            <a:spLocks/>
          </p:cNvSpPr>
          <p:nvPr userDrawn="1"/>
        </p:nvSpPr>
        <p:spPr bwMode="auto">
          <a:xfrm>
            <a:off x="7917216" y="3607768"/>
            <a:ext cx="584200" cy="417512"/>
          </a:xfrm>
          <a:custGeom>
            <a:avLst/>
            <a:gdLst>
              <a:gd name="T0" fmla="*/ 2147483646 w 10944"/>
              <a:gd name="T1" fmla="*/ 2147483646 h 10652"/>
              <a:gd name="T2" fmla="*/ 2147483646 w 10944"/>
              <a:gd name="T3" fmla="*/ 2147483646 h 10652"/>
              <a:gd name="T4" fmla="*/ 2147483646 w 10944"/>
              <a:gd name="T5" fmla="*/ 2147483646 h 10652"/>
              <a:gd name="T6" fmla="*/ 2147483646 w 10944"/>
              <a:gd name="T7" fmla="*/ 2147483646 h 10652"/>
              <a:gd name="T8" fmla="*/ 2147483646 w 10944"/>
              <a:gd name="T9" fmla="*/ 2147483646 h 10652"/>
              <a:gd name="T10" fmla="*/ 2147483646 w 10944"/>
              <a:gd name="T11" fmla="*/ 2147483646 h 10652"/>
              <a:gd name="T12" fmla="*/ 2147483646 w 10944"/>
              <a:gd name="T13" fmla="*/ 2147483646 h 10652"/>
              <a:gd name="T14" fmla="*/ 2147483646 w 10944"/>
              <a:gd name="T15" fmla="*/ 2147483646 h 10652"/>
              <a:gd name="T16" fmla="*/ 2147483646 w 10944"/>
              <a:gd name="T17" fmla="*/ 2147483646 h 10652"/>
              <a:gd name="T18" fmla="*/ 2147483646 w 10944"/>
              <a:gd name="T19" fmla="*/ 2147483646 h 10652"/>
              <a:gd name="T20" fmla="*/ 2147483646 w 10944"/>
              <a:gd name="T21" fmla="*/ 2147483646 h 10652"/>
              <a:gd name="T22" fmla="*/ 2147483646 w 10944"/>
              <a:gd name="T23" fmla="*/ 1997793352 h 10652"/>
              <a:gd name="T24" fmla="*/ 2147483646 w 10944"/>
              <a:gd name="T25" fmla="*/ 1101535252 h 10652"/>
              <a:gd name="T26" fmla="*/ 2147483646 w 10944"/>
              <a:gd name="T27" fmla="*/ 422176360 h 10652"/>
              <a:gd name="T28" fmla="*/ 2147483646 w 10944"/>
              <a:gd name="T29" fmla="*/ 2348995 h 10652"/>
              <a:gd name="T30" fmla="*/ 2147483646 w 10944"/>
              <a:gd name="T31" fmla="*/ 558986835 h 10652"/>
              <a:gd name="T32" fmla="*/ 2147483646 w 10944"/>
              <a:gd name="T33" fmla="*/ 620348125 h 10652"/>
              <a:gd name="T34" fmla="*/ 2147483646 w 10944"/>
              <a:gd name="T35" fmla="*/ 1351552467 h 10652"/>
              <a:gd name="T36" fmla="*/ 2147483646 w 10944"/>
              <a:gd name="T37" fmla="*/ 2147483646 h 10652"/>
              <a:gd name="T38" fmla="*/ 2147483646 w 10944"/>
              <a:gd name="T39" fmla="*/ 2147483646 h 10652"/>
              <a:gd name="T40" fmla="*/ 2147483646 w 10944"/>
              <a:gd name="T41" fmla="*/ 2147483646 h 10652"/>
              <a:gd name="T42" fmla="*/ 2147483646 w 10944"/>
              <a:gd name="T43" fmla="*/ 2147483646 h 10652"/>
              <a:gd name="T44" fmla="*/ 2147483646 w 10944"/>
              <a:gd name="T45" fmla="*/ 2147483646 h 10652"/>
              <a:gd name="T46" fmla="*/ 2147483646 w 10944"/>
              <a:gd name="T47" fmla="*/ 2147483646 h 10652"/>
              <a:gd name="T48" fmla="*/ 2147483646 w 10944"/>
              <a:gd name="T49" fmla="*/ 2147483646 h 10652"/>
              <a:gd name="T50" fmla="*/ 2147483646 w 10944"/>
              <a:gd name="T51" fmla="*/ 2147483646 h 10652"/>
              <a:gd name="T52" fmla="*/ 2147483646 w 10944"/>
              <a:gd name="T53" fmla="*/ 2147483646 h 10652"/>
              <a:gd name="T54" fmla="*/ 434246325 w 10944"/>
              <a:gd name="T55" fmla="*/ 2147483646 h 10652"/>
              <a:gd name="T56" fmla="*/ 1801221118 w 10944"/>
              <a:gd name="T57" fmla="*/ 2147483646 h 10652"/>
              <a:gd name="T58" fmla="*/ 2147483646 w 10944"/>
              <a:gd name="T59" fmla="*/ 2147483646 h 10652"/>
              <a:gd name="T60" fmla="*/ 2147483646 w 10944"/>
              <a:gd name="T61" fmla="*/ 2147483646 h 10652"/>
              <a:gd name="T62" fmla="*/ 2147483646 w 10944"/>
              <a:gd name="T63" fmla="*/ 2147483646 h 10652"/>
              <a:gd name="T64" fmla="*/ 2147483646 w 10944"/>
              <a:gd name="T65" fmla="*/ 2147483646 h 10652"/>
              <a:gd name="T66" fmla="*/ 827358637 w 10944"/>
              <a:gd name="T67" fmla="*/ 2147483646 h 10652"/>
              <a:gd name="T68" fmla="*/ 1202504557 w 10944"/>
              <a:gd name="T69" fmla="*/ 2147483646 h 10652"/>
              <a:gd name="T70" fmla="*/ 2147483646 w 10944"/>
              <a:gd name="T71" fmla="*/ 2147483646 h 10652"/>
              <a:gd name="T72" fmla="*/ 2147483646 w 10944"/>
              <a:gd name="T73" fmla="*/ 2147483646 h 10652"/>
              <a:gd name="T74" fmla="*/ 2147483646 w 10944"/>
              <a:gd name="T75" fmla="*/ 2147483646 h 1065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944" h="10652">
                <a:moveTo>
                  <a:pt x="7267" y="10169"/>
                </a:moveTo>
                <a:cubicBezTo>
                  <a:pt x="7552" y="10018"/>
                  <a:pt x="8071" y="10028"/>
                  <a:pt x="8061" y="9685"/>
                </a:cubicBezTo>
                <a:cubicBezTo>
                  <a:pt x="8051" y="9342"/>
                  <a:pt x="7322" y="8474"/>
                  <a:pt x="7207" y="8110"/>
                </a:cubicBezTo>
                <a:cubicBezTo>
                  <a:pt x="7092" y="7746"/>
                  <a:pt x="7292" y="7666"/>
                  <a:pt x="7371" y="7500"/>
                </a:cubicBezTo>
                <a:cubicBezTo>
                  <a:pt x="7450" y="7334"/>
                  <a:pt x="7495" y="7193"/>
                  <a:pt x="7679" y="7116"/>
                </a:cubicBezTo>
                <a:cubicBezTo>
                  <a:pt x="7863" y="7039"/>
                  <a:pt x="8176" y="7379"/>
                  <a:pt x="8474" y="7039"/>
                </a:cubicBezTo>
                <a:cubicBezTo>
                  <a:pt x="8772" y="6699"/>
                  <a:pt x="9211" y="5615"/>
                  <a:pt x="9468" y="5078"/>
                </a:cubicBezTo>
                <a:cubicBezTo>
                  <a:pt x="9725" y="4541"/>
                  <a:pt x="9869" y="4241"/>
                  <a:pt x="10017" y="3816"/>
                </a:cubicBezTo>
                <a:cubicBezTo>
                  <a:pt x="10165" y="3391"/>
                  <a:pt x="10406" y="2817"/>
                  <a:pt x="10355" y="2527"/>
                </a:cubicBezTo>
                <a:cubicBezTo>
                  <a:pt x="10304" y="2237"/>
                  <a:pt x="9687" y="2325"/>
                  <a:pt x="9713" y="2075"/>
                </a:cubicBezTo>
                <a:cubicBezTo>
                  <a:pt x="9740" y="1811"/>
                  <a:pt x="9649" y="1164"/>
                  <a:pt x="9789" y="1129"/>
                </a:cubicBezTo>
                <a:cubicBezTo>
                  <a:pt x="10290" y="1004"/>
                  <a:pt x="10747" y="957"/>
                  <a:pt x="10897" y="847"/>
                </a:cubicBezTo>
                <a:cubicBezTo>
                  <a:pt x="11047" y="737"/>
                  <a:pt x="10802" y="578"/>
                  <a:pt x="10692" y="467"/>
                </a:cubicBezTo>
                <a:cubicBezTo>
                  <a:pt x="10582" y="356"/>
                  <a:pt x="10409" y="257"/>
                  <a:pt x="10234" y="179"/>
                </a:cubicBezTo>
                <a:cubicBezTo>
                  <a:pt x="10060" y="102"/>
                  <a:pt x="9954" y="-9"/>
                  <a:pt x="9646" y="1"/>
                </a:cubicBezTo>
                <a:cubicBezTo>
                  <a:pt x="9341" y="11"/>
                  <a:pt x="8705" y="193"/>
                  <a:pt x="8396" y="237"/>
                </a:cubicBezTo>
                <a:cubicBezTo>
                  <a:pt x="8087" y="279"/>
                  <a:pt x="8007" y="208"/>
                  <a:pt x="7788" y="263"/>
                </a:cubicBezTo>
                <a:cubicBezTo>
                  <a:pt x="7570" y="320"/>
                  <a:pt x="7301" y="573"/>
                  <a:pt x="7086" y="573"/>
                </a:cubicBezTo>
                <a:cubicBezTo>
                  <a:pt x="7035" y="922"/>
                  <a:pt x="6959" y="1372"/>
                  <a:pt x="6933" y="1623"/>
                </a:cubicBezTo>
                <a:cubicBezTo>
                  <a:pt x="6907" y="1873"/>
                  <a:pt x="6933" y="1924"/>
                  <a:pt x="6933" y="2075"/>
                </a:cubicBezTo>
                <a:cubicBezTo>
                  <a:pt x="6861" y="2150"/>
                  <a:pt x="6794" y="2133"/>
                  <a:pt x="6718" y="2301"/>
                </a:cubicBezTo>
                <a:cubicBezTo>
                  <a:pt x="6642" y="2469"/>
                  <a:pt x="6556" y="2823"/>
                  <a:pt x="6475" y="3084"/>
                </a:cubicBezTo>
                <a:cubicBezTo>
                  <a:pt x="6475" y="3084"/>
                  <a:pt x="5537" y="3490"/>
                  <a:pt x="5221" y="3661"/>
                </a:cubicBezTo>
                <a:cubicBezTo>
                  <a:pt x="4905" y="3832"/>
                  <a:pt x="4793" y="3888"/>
                  <a:pt x="4580" y="4113"/>
                </a:cubicBezTo>
                <a:cubicBezTo>
                  <a:pt x="4366" y="4338"/>
                  <a:pt x="3937" y="5012"/>
                  <a:pt x="3937" y="5012"/>
                </a:cubicBezTo>
                <a:cubicBezTo>
                  <a:pt x="3937" y="5012"/>
                  <a:pt x="3074" y="5037"/>
                  <a:pt x="2655" y="5245"/>
                </a:cubicBezTo>
                <a:cubicBezTo>
                  <a:pt x="2236" y="5453"/>
                  <a:pt x="1833" y="6101"/>
                  <a:pt x="1419" y="6260"/>
                </a:cubicBezTo>
                <a:cubicBezTo>
                  <a:pt x="1005" y="6419"/>
                  <a:pt x="289" y="6073"/>
                  <a:pt x="169" y="6198"/>
                </a:cubicBezTo>
                <a:cubicBezTo>
                  <a:pt x="49" y="6323"/>
                  <a:pt x="507" y="6820"/>
                  <a:pt x="701" y="7008"/>
                </a:cubicBezTo>
                <a:cubicBezTo>
                  <a:pt x="895" y="7196"/>
                  <a:pt x="1223" y="7217"/>
                  <a:pt x="1331" y="7324"/>
                </a:cubicBezTo>
                <a:cubicBezTo>
                  <a:pt x="1439" y="7431"/>
                  <a:pt x="1341" y="7543"/>
                  <a:pt x="1348" y="7649"/>
                </a:cubicBezTo>
                <a:cubicBezTo>
                  <a:pt x="1355" y="7755"/>
                  <a:pt x="1428" y="7881"/>
                  <a:pt x="1372" y="7962"/>
                </a:cubicBezTo>
                <a:cubicBezTo>
                  <a:pt x="1316" y="8043"/>
                  <a:pt x="1188" y="8009"/>
                  <a:pt x="1013" y="8134"/>
                </a:cubicBezTo>
                <a:cubicBezTo>
                  <a:pt x="838" y="8259"/>
                  <a:pt x="295" y="8195"/>
                  <a:pt x="322" y="8711"/>
                </a:cubicBezTo>
                <a:cubicBezTo>
                  <a:pt x="331" y="8882"/>
                  <a:pt x="-498" y="8858"/>
                  <a:pt x="468" y="9181"/>
                </a:cubicBezTo>
                <a:cubicBezTo>
                  <a:pt x="1434" y="9504"/>
                  <a:pt x="5678" y="9982"/>
                  <a:pt x="6120" y="10652"/>
                </a:cubicBezTo>
                <a:lnTo>
                  <a:pt x="6381" y="10504"/>
                </a:lnTo>
                <a:lnTo>
                  <a:pt x="7267" y="101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2" name="Freeform 296"/>
          <p:cNvSpPr>
            <a:spLocks/>
          </p:cNvSpPr>
          <p:nvPr userDrawn="1"/>
        </p:nvSpPr>
        <p:spPr bwMode="auto">
          <a:xfrm>
            <a:off x="8243184" y="3612531"/>
            <a:ext cx="973667" cy="890588"/>
          </a:xfrm>
          <a:custGeom>
            <a:avLst/>
            <a:gdLst>
              <a:gd name="T0" fmla="*/ 43475790 w 10736"/>
              <a:gd name="T1" fmla="*/ 36857519 h 10000"/>
              <a:gd name="T2" fmla="*/ 44151285 w 10736"/>
              <a:gd name="T3" fmla="*/ 41259517 h 10000"/>
              <a:gd name="T4" fmla="*/ 49670740 w 10736"/>
              <a:gd name="T5" fmla="*/ 32122440 h 10000"/>
              <a:gd name="T6" fmla="*/ 49009121 w 10736"/>
              <a:gd name="T7" fmla="*/ 26808391 h 10000"/>
              <a:gd name="T8" fmla="*/ 46520040 w 10736"/>
              <a:gd name="T9" fmla="*/ 22128796 h 10000"/>
              <a:gd name="T10" fmla="*/ 41986042 w 10736"/>
              <a:gd name="T11" fmla="*/ 20145902 h 10000"/>
              <a:gd name="T12" fmla="*/ 40681305 w 10736"/>
              <a:gd name="T13" fmla="*/ 25642433 h 10000"/>
              <a:gd name="T14" fmla="*/ 39034298 w 10736"/>
              <a:gd name="T15" fmla="*/ 27434920 h 10000"/>
              <a:gd name="T16" fmla="*/ 38224602 w 10736"/>
              <a:gd name="T17" fmla="*/ 24976184 h 10000"/>
              <a:gd name="T18" fmla="*/ 33561028 w 10736"/>
              <a:gd name="T19" fmla="*/ 24999963 h 10000"/>
              <a:gd name="T20" fmla="*/ 31497609 w 10736"/>
              <a:gd name="T21" fmla="*/ 27506345 h 10000"/>
              <a:gd name="T22" fmla="*/ 28397787 w 10736"/>
              <a:gd name="T23" fmla="*/ 26673556 h 10000"/>
              <a:gd name="T24" fmla="*/ 19616626 w 10736"/>
              <a:gd name="T25" fmla="*/ 21668808 h 10000"/>
              <a:gd name="T26" fmla="*/ 18584917 w 10736"/>
              <a:gd name="T27" fmla="*/ 14998393 h 10000"/>
              <a:gd name="T28" fmla="*/ 18584917 w 10736"/>
              <a:gd name="T29" fmla="*/ 9168782 h 10000"/>
              <a:gd name="T30" fmla="*/ 19584249 w 10736"/>
              <a:gd name="T31" fmla="*/ 4766783 h 10000"/>
              <a:gd name="T32" fmla="*/ 16521430 w 10736"/>
              <a:gd name="T33" fmla="*/ 0 h 10000"/>
              <a:gd name="T34" fmla="*/ 14971553 w 10736"/>
              <a:gd name="T35" fmla="*/ 832789 h 10000"/>
              <a:gd name="T36" fmla="*/ 9808313 w 10736"/>
              <a:gd name="T37" fmla="*/ 3331244 h 10000"/>
              <a:gd name="T38" fmla="*/ 11358190 w 10736"/>
              <a:gd name="T39" fmla="*/ 9168782 h 10000"/>
              <a:gd name="T40" fmla="*/ 9294771 w 10736"/>
              <a:gd name="T41" fmla="*/ 16671985 h 10000"/>
              <a:gd name="T42" fmla="*/ 4131531 w 10736"/>
              <a:gd name="T43" fmla="*/ 24167174 h 10000"/>
              <a:gd name="T44" fmla="*/ 3613364 w 10736"/>
              <a:gd name="T45" fmla="*/ 30004711 h 10000"/>
              <a:gd name="T46" fmla="*/ 3099821 w 10736"/>
              <a:gd name="T47" fmla="*/ 35001533 h 10000"/>
              <a:gd name="T48" fmla="*/ 0 w 10736"/>
              <a:gd name="T49" fmla="*/ 36667200 h 10000"/>
              <a:gd name="T50" fmla="*/ 3613364 w 10736"/>
              <a:gd name="T51" fmla="*/ 44170315 h 10000"/>
              <a:gd name="T52" fmla="*/ 7740201 w 10736"/>
              <a:gd name="T53" fmla="*/ 56670341 h 10000"/>
              <a:gd name="T54" fmla="*/ 11871732 w 10736"/>
              <a:gd name="T55" fmla="*/ 70978706 h 10000"/>
              <a:gd name="T56" fmla="*/ 14971553 w 10736"/>
              <a:gd name="T57" fmla="*/ 79314699 h 10000"/>
              <a:gd name="T58" fmla="*/ 18584917 w 10736"/>
              <a:gd name="T59" fmla="*/ 72644373 h 10000"/>
              <a:gd name="T60" fmla="*/ 19616626 w 10736"/>
              <a:gd name="T61" fmla="*/ 63483517 h 10000"/>
              <a:gd name="T62" fmla="*/ 23748157 w 10736"/>
              <a:gd name="T63" fmla="*/ 53339096 h 10000"/>
              <a:gd name="T64" fmla="*/ 30715733 w 10736"/>
              <a:gd name="T65" fmla="*/ 46597345 h 10000"/>
              <a:gd name="T66" fmla="*/ 37299342 w 10736"/>
              <a:gd name="T67" fmla="*/ 42084380 h 10000"/>
              <a:gd name="T68" fmla="*/ 36799675 w 10736"/>
              <a:gd name="T69" fmla="*/ 34842920 h 10000"/>
              <a:gd name="T70" fmla="*/ 38913972 w 10736"/>
              <a:gd name="T71" fmla="*/ 33534290 h 100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3" name="Freeform 297"/>
          <p:cNvSpPr>
            <a:spLocks/>
          </p:cNvSpPr>
          <p:nvPr userDrawn="1"/>
        </p:nvSpPr>
        <p:spPr bwMode="auto">
          <a:xfrm>
            <a:off x="7893933" y="3580788"/>
            <a:ext cx="472016" cy="274639"/>
          </a:xfrm>
          <a:custGeom>
            <a:avLst/>
            <a:gdLst>
              <a:gd name="T0" fmla="*/ 2147483646 w 10348"/>
              <a:gd name="T1" fmla="*/ 127370832 h 11017"/>
              <a:gd name="T2" fmla="*/ 2147483646 w 10348"/>
              <a:gd name="T3" fmla="*/ 455278234 h 11017"/>
              <a:gd name="T4" fmla="*/ 2147483646 w 10348"/>
              <a:gd name="T5" fmla="*/ 455278234 h 11017"/>
              <a:gd name="T6" fmla="*/ 2147483646 w 10348"/>
              <a:gd name="T7" fmla="*/ 113815526 h 11017"/>
              <a:gd name="T8" fmla="*/ 2147483646 w 10348"/>
              <a:gd name="T9" fmla="*/ 0 h 11017"/>
              <a:gd name="T10" fmla="*/ 2147483646 w 10348"/>
              <a:gd name="T11" fmla="*/ 341462085 h 11017"/>
              <a:gd name="T12" fmla="*/ 2147483646 w 10348"/>
              <a:gd name="T13" fmla="*/ 569480901 h 11017"/>
              <a:gd name="T14" fmla="*/ 2147483646 w 10348"/>
              <a:gd name="T15" fmla="*/ 449081292 h 11017"/>
              <a:gd name="T16" fmla="*/ 2147483646 w 10348"/>
              <a:gd name="T17" fmla="*/ 455278234 h 11017"/>
              <a:gd name="T18" fmla="*/ 2147483646 w 10348"/>
              <a:gd name="T19" fmla="*/ 455278234 h 11017"/>
              <a:gd name="T20" fmla="*/ 2147483646 w 10348"/>
              <a:gd name="T21" fmla="*/ 341462085 h 11017"/>
              <a:gd name="T22" fmla="*/ 2147483646 w 10348"/>
              <a:gd name="T23" fmla="*/ 910942986 h 11017"/>
              <a:gd name="T24" fmla="*/ 2147483646 w 10348"/>
              <a:gd name="T25" fmla="*/ 1138590192 h 11017"/>
              <a:gd name="T26" fmla="*/ 2147483646 w 10348"/>
              <a:gd name="T27" fmla="*/ 1366221220 h 11017"/>
              <a:gd name="T28" fmla="*/ 1666989379 w 10348"/>
              <a:gd name="T29" fmla="*/ 1252405693 h 11017"/>
              <a:gd name="T30" fmla="*/ 785608426 w 10348"/>
              <a:gd name="T31" fmla="*/ 1101813130 h 11017"/>
              <a:gd name="T32" fmla="*/ 487236657 w 10348"/>
              <a:gd name="T33" fmla="*/ 1821886594 h 11017"/>
              <a:gd name="T34" fmla="*/ 476265638 w 10348"/>
              <a:gd name="T35" fmla="*/ 2147483646 h 11017"/>
              <a:gd name="T36" fmla="*/ 0 w 10348"/>
              <a:gd name="T37" fmla="*/ 2147483646 h 11017"/>
              <a:gd name="T38" fmla="*/ 1094910263 w 10348"/>
              <a:gd name="T39" fmla="*/ 2147483646 h 11017"/>
              <a:gd name="T40" fmla="*/ 1071648001 w 10348"/>
              <a:gd name="T41" fmla="*/ 2147483646 h 11017"/>
              <a:gd name="T42" fmla="*/ 645991505 w 10348"/>
              <a:gd name="T43" fmla="*/ 2147483646 h 11017"/>
              <a:gd name="T44" fmla="*/ 1868186495 w 10348"/>
              <a:gd name="T45" fmla="*/ 2147483646 h 11017"/>
              <a:gd name="T46" fmla="*/ 2147483646 w 10348"/>
              <a:gd name="T47" fmla="*/ 2147483646 h 11017"/>
              <a:gd name="T48" fmla="*/ 2147483646 w 10348"/>
              <a:gd name="T49" fmla="*/ 2147483646 h 11017"/>
              <a:gd name="T50" fmla="*/ 2147483646 w 10348"/>
              <a:gd name="T51" fmla="*/ 2147483646 h 11017"/>
              <a:gd name="T52" fmla="*/ 2147483646 w 10348"/>
              <a:gd name="T53" fmla="*/ 2147483646 h 11017"/>
              <a:gd name="T54" fmla="*/ 2147483646 w 10348"/>
              <a:gd name="T55" fmla="*/ 2147483646 h 11017"/>
              <a:gd name="T56" fmla="*/ 2147483646 w 10348"/>
              <a:gd name="T57" fmla="*/ 2147483646 h 11017"/>
              <a:gd name="T58" fmla="*/ 2147483646 w 10348"/>
              <a:gd name="T59" fmla="*/ 2147483646 h 11017"/>
              <a:gd name="T60" fmla="*/ 2147483646 w 10348"/>
              <a:gd name="T61" fmla="*/ 2147483646 h 11017"/>
              <a:gd name="T62" fmla="*/ 2147483646 w 10348"/>
              <a:gd name="T63" fmla="*/ 2147483646 h 11017"/>
              <a:gd name="T64" fmla="*/ 2147483646 w 10348"/>
              <a:gd name="T65" fmla="*/ 1910544014 h 11017"/>
              <a:gd name="T66" fmla="*/ 2147483646 w 10348"/>
              <a:gd name="T67" fmla="*/ 1644586688 h 11017"/>
              <a:gd name="T68" fmla="*/ 2147483646 w 10348"/>
              <a:gd name="T69" fmla="*/ 1240012457 h 11017"/>
              <a:gd name="T70" fmla="*/ 2147483646 w 10348"/>
              <a:gd name="T71" fmla="*/ 797127484 h 11017"/>
              <a:gd name="T72" fmla="*/ 2147483646 w 10348"/>
              <a:gd name="T73" fmla="*/ 683311958 h 11017"/>
              <a:gd name="T74" fmla="*/ 2147483646 w 10348"/>
              <a:gd name="T75" fmla="*/ 341462085 h 11017"/>
              <a:gd name="T76" fmla="*/ 2147483646 w 10348"/>
              <a:gd name="T77" fmla="*/ 127370832 h 110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0348" h="11017">
                <a:moveTo>
                  <a:pt x="9574" y="329"/>
                </a:moveTo>
                <a:cubicBezTo>
                  <a:pt x="9252" y="611"/>
                  <a:pt x="8879" y="1035"/>
                  <a:pt x="8609" y="1176"/>
                </a:cubicBezTo>
                <a:cubicBezTo>
                  <a:pt x="8340" y="1317"/>
                  <a:pt x="8174" y="1176"/>
                  <a:pt x="7957" y="1176"/>
                </a:cubicBezTo>
                <a:cubicBezTo>
                  <a:pt x="7884" y="882"/>
                  <a:pt x="7812" y="588"/>
                  <a:pt x="7739" y="294"/>
                </a:cubicBezTo>
                <a:lnTo>
                  <a:pt x="7522" y="0"/>
                </a:lnTo>
                <a:lnTo>
                  <a:pt x="6870" y="882"/>
                </a:lnTo>
                <a:cubicBezTo>
                  <a:pt x="6725" y="1078"/>
                  <a:pt x="6646" y="1425"/>
                  <a:pt x="6435" y="1471"/>
                </a:cubicBezTo>
                <a:cubicBezTo>
                  <a:pt x="6224" y="1517"/>
                  <a:pt x="5881" y="1264"/>
                  <a:pt x="5604" y="1160"/>
                </a:cubicBezTo>
                <a:cubicBezTo>
                  <a:pt x="5446" y="1165"/>
                  <a:pt x="5319" y="1173"/>
                  <a:pt x="5131" y="1176"/>
                </a:cubicBezTo>
                <a:cubicBezTo>
                  <a:pt x="4943" y="1179"/>
                  <a:pt x="4696" y="1176"/>
                  <a:pt x="4478" y="1176"/>
                </a:cubicBezTo>
                <a:lnTo>
                  <a:pt x="3609" y="882"/>
                </a:lnTo>
                <a:cubicBezTo>
                  <a:pt x="3536" y="1372"/>
                  <a:pt x="3464" y="1863"/>
                  <a:pt x="3391" y="2353"/>
                </a:cubicBezTo>
                <a:lnTo>
                  <a:pt x="2305" y="2941"/>
                </a:lnTo>
                <a:lnTo>
                  <a:pt x="1870" y="3529"/>
                </a:lnTo>
                <a:lnTo>
                  <a:pt x="1218" y="3235"/>
                </a:lnTo>
                <a:lnTo>
                  <a:pt x="574" y="2846"/>
                </a:lnTo>
                <a:cubicBezTo>
                  <a:pt x="501" y="3434"/>
                  <a:pt x="429" y="4118"/>
                  <a:pt x="356" y="4706"/>
                </a:cubicBezTo>
                <a:cubicBezTo>
                  <a:pt x="284" y="5098"/>
                  <a:pt x="420" y="5490"/>
                  <a:pt x="348" y="5882"/>
                </a:cubicBezTo>
                <a:cubicBezTo>
                  <a:pt x="278" y="6404"/>
                  <a:pt x="70" y="7212"/>
                  <a:pt x="0" y="7734"/>
                </a:cubicBezTo>
                <a:cubicBezTo>
                  <a:pt x="290" y="7930"/>
                  <a:pt x="510" y="8221"/>
                  <a:pt x="800" y="8417"/>
                </a:cubicBezTo>
                <a:cubicBezTo>
                  <a:pt x="365" y="10182"/>
                  <a:pt x="838" y="9339"/>
                  <a:pt x="783" y="9706"/>
                </a:cubicBezTo>
                <a:cubicBezTo>
                  <a:pt x="728" y="10073"/>
                  <a:pt x="375" y="10425"/>
                  <a:pt x="472" y="10621"/>
                </a:cubicBezTo>
                <a:cubicBezTo>
                  <a:pt x="569" y="10817"/>
                  <a:pt x="1142" y="10837"/>
                  <a:pt x="1365" y="10882"/>
                </a:cubicBezTo>
                <a:cubicBezTo>
                  <a:pt x="1588" y="10927"/>
                  <a:pt x="1663" y="10844"/>
                  <a:pt x="1808" y="10893"/>
                </a:cubicBezTo>
                <a:cubicBezTo>
                  <a:pt x="1953" y="10942"/>
                  <a:pt x="2528" y="11085"/>
                  <a:pt x="3024" y="10980"/>
                </a:cubicBezTo>
                <a:cubicBezTo>
                  <a:pt x="3520" y="10875"/>
                  <a:pt x="4444" y="10604"/>
                  <a:pt x="4782" y="10261"/>
                </a:cubicBezTo>
                <a:cubicBezTo>
                  <a:pt x="5120" y="9918"/>
                  <a:pt x="4865" y="9199"/>
                  <a:pt x="5051" y="8921"/>
                </a:cubicBezTo>
                <a:cubicBezTo>
                  <a:pt x="5237" y="8643"/>
                  <a:pt x="5530" y="8785"/>
                  <a:pt x="5896" y="8595"/>
                </a:cubicBezTo>
                <a:cubicBezTo>
                  <a:pt x="6262" y="8405"/>
                  <a:pt x="7014" y="8083"/>
                  <a:pt x="7247" y="7778"/>
                </a:cubicBezTo>
                <a:cubicBezTo>
                  <a:pt x="7481" y="7473"/>
                  <a:pt x="7240" y="6977"/>
                  <a:pt x="7297" y="6764"/>
                </a:cubicBezTo>
                <a:cubicBezTo>
                  <a:pt x="7354" y="6552"/>
                  <a:pt x="7475" y="6617"/>
                  <a:pt x="7587" y="6503"/>
                </a:cubicBezTo>
                <a:cubicBezTo>
                  <a:pt x="7699" y="6389"/>
                  <a:pt x="7797" y="6339"/>
                  <a:pt x="7969" y="6078"/>
                </a:cubicBezTo>
                <a:cubicBezTo>
                  <a:pt x="8141" y="5817"/>
                  <a:pt x="8490" y="5240"/>
                  <a:pt x="8619" y="4935"/>
                </a:cubicBezTo>
                <a:cubicBezTo>
                  <a:pt x="8748" y="4630"/>
                  <a:pt x="8651" y="4537"/>
                  <a:pt x="8743" y="4248"/>
                </a:cubicBezTo>
                <a:cubicBezTo>
                  <a:pt x="8835" y="3959"/>
                  <a:pt x="9159" y="3568"/>
                  <a:pt x="9173" y="3203"/>
                </a:cubicBezTo>
                <a:cubicBezTo>
                  <a:pt x="9187" y="2838"/>
                  <a:pt x="8630" y="2299"/>
                  <a:pt x="8826" y="2059"/>
                </a:cubicBezTo>
                <a:cubicBezTo>
                  <a:pt x="9022" y="1819"/>
                  <a:pt x="9841" y="1863"/>
                  <a:pt x="10348" y="1765"/>
                </a:cubicBezTo>
                <a:lnTo>
                  <a:pt x="9913" y="882"/>
                </a:lnTo>
                <a:lnTo>
                  <a:pt x="9574" y="3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4" name="Freeform 298"/>
          <p:cNvSpPr>
            <a:spLocks/>
          </p:cNvSpPr>
          <p:nvPr userDrawn="1"/>
        </p:nvSpPr>
        <p:spPr bwMode="auto">
          <a:xfrm>
            <a:off x="8954401" y="3990359"/>
            <a:ext cx="150284" cy="138113"/>
          </a:xfrm>
          <a:custGeom>
            <a:avLst/>
            <a:gdLst>
              <a:gd name="T0" fmla="*/ 2147483646 w 90"/>
              <a:gd name="T1" fmla="*/ 2147483646 h 78"/>
              <a:gd name="T2" fmla="*/ 2147483646 w 90"/>
              <a:gd name="T3" fmla="*/ 2147483646 h 78"/>
              <a:gd name="T4" fmla="*/ 2147483646 w 90"/>
              <a:gd name="T5" fmla="*/ 2147483646 h 78"/>
              <a:gd name="T6" fmla="*/ 2147483646 w 90"/>
              <a:gd name="T7" fmla="*/ 2147483646 h 78"/>
              <a:gd name="T8" fmla="*/ 2147483646 w 90"/>
              <a:gd name="T9" fmla="*/ 0 h 78"/>
              <a:gd name="T10" fmla="*/ 2147483646 w 90"/>
              <a:gd name="T11" fmla="*/ 0 h 78"/>
              <a:gd name="T12" fmla="*/ 2147483646 w 90"/>
              <a:gd name="T13" fmla="*/ 2147483646 h 78"/>
              <a:gd name="T14" fmla="*/ 0 w 90"/>
              <a:gd name="T15" fmla="*/ 2147483646 h 78"/>
              <a:gd name="T16" fmla="*/ 2147483646 w 90"/>
              <a:gd name="T17" fmla="*/ 2147483646 h 78"/>
              <a:gd name="T18" fmla="*/ 2147483646 w 90"/>
              <a:gd name="T19" fmla="*/ 2147483646 h 78"/>
              <a:gd name="T20" fmla="*/ 2147483646 w 90"/>
              <a:gd name="T21" fmla="*/ 2147483646 h 78"/>
              <a:gd name="T22" fmla="*/ 2147483646 w 90"/>
              <a:gd name="T23" fmla="*/ 2147483646 h 78"/>
              <a:gd name="T24" fmla="*/ 2147483646 w 90"/>
              <a:gd name="T25" fmla="*/ 2147483646 h 78"/>
              <a:gd name="T26" fmla="*/ 2147483646 w 90"/>
              <a:gd name="T27" fmla="*/ 2147483646 h 78"/>
              <a:gd name="T28" fmla="*/ 2147483646 w 90"/>
              <a:gd name="T29" fmla="*/ 2147483646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5" name="Freeform 331"/>
          <p:cNvSpPr>
            <a:spLocks/>
          </p:cNvSpPr>
          <p:nvPr userDrawn="1"/>
        </p:nvSpPr>
        <p:spPr bwMode="auto">
          <a:xfrm>
            <a:off x="8630535" y="3807792"/>
            <a:ext cx="285749" cy="120651"/>
          </a:xfrm>
          <a:custGeom>
            <a:avLst/>
            <a:gdLst>
              <a:gd name="T0" fmla="*/ 2147483646 w 10000"/>
              <a:gd name="T1" fmla="*/ 2147483646 h 11631"/>
              <a:gd name="T2" fmla="*/ 2147483646 w 10000"/>
              <a:gd name="T3" fmla="*/ 2094439447 h 11631"/>
              <a:gd name="T4" fmla="*/ 2147483646 w 10000"/>
              <a:gd name="T5" fmla="*/ 545154810 h 11631"/>
              <a:gd name="T6" fmla="*/ 2147483646 w 10000"/>
              <a:gd name="T7" fmla="*/ 0 h 11631"/>
              <a:gd name="T8" fmla="*/ 0 w 10000"/>
              <a:gd name="T9" fmla="*/ 2147483646 h 11631"/>
              <a:gd name="T10" fmla="*/ 2147483646 w 10000"/>
              <a:gd name="T11" fmla="*/ 2147483646 h 11631"/>
              <a:gd name="T12" fmla="*/ 2147483646 w 10000"/>
              <a:gd name="T13" fmla="*/ 2147483646 h 11631"/>
              <a:gd name="T14" fmla="*/ 2147483646 w 10000"/>
              <a:gd name="T15" fmla="*/ 2147483646 h 11631"/>
              <a:gd name="T16" fmla="*/ 2147483646 w 10000"/>
              <a:gd name="T17" fmla="*/ 2147483646 h 11631"/>
              <a:gd name="T18" fmla="*/ 2147483646 w 10000"/>
              <a:gd name="T19" fmla="*/ 2147483646 h 11631"/>
              <a:gd name="T20" fmla="*/ 2147483646 w 10000"/>
              <a:gd name="T21" fmla="*/ 2147483646 h 11631"/>
              <a:gd name="T22" fmla="*/ 2147483646 w 10000"/>
              <a:gd name="T23" fmla="*/ 2147483646 h 11631"/>
              <a:gd name="T24" fmla="*/ 2147483646 w 10000"/>
              <a:gd name="T25" fmla="*/ 2147483646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6" name="Freeform 447"/>
          <p:cNvSpPr>
            <a:spLocks/>
          </p:cNvSpPr>
          <p:nvPr userDrawn="1"/>
        </p:nvSpPr>
        <p:spPr bwMode="auto">
          <a:xfrm>
            <a:off x="9094101" y="3944327"/>
            <a:ext cx="359833" cy="488951"/>
          </a:xfrm>
          <a:custGeom>
            <a:avLst/>
            <a:gdLst>
              <a:gd name="T0" fmla="*/ 1293612372 w 12864"/>
              <a:gd name="T1" fmla="*/ 0 h 10000"/>
              <a:gd name="T2" fmla="*/ 1011967180 w 12864"/>
              <a:gd name="T3" fmla="*/ 2147483646 h 10000"/>
              <a:gd name="T4" fmla="*/ 874630155 w 12864"/>
              <a:gd name="T5" fmla="*/ 2147483646 h 10000"/>
              <a:gd name="T6" fmla="*/ 831178203 w 12864"/>
              <a:gd name="T7" fmla="*/ 2147483646 h 10000"/>
              <a:gd name="T8" fmla="*/ 358854491 w 12864"/>
              <a:gd name="T9" fmla="*/ 2147483646 h 10000"/>
              <a:gd name="T10" fmla="*/ 70025639 w 12864"/>
              <a:gd name="T11" fmla="*/ 2147483646 h 10000"/>
              <a:gd name="T12" fmla="*/ 0 w 12864"/>
              <a:gd name="T13" fmla="*/ 2147483646 h 10000"/>
              <a:gd name="T14" fmla="*/ 478343703 w 12864"/>
              <a:gd name="T15" fmla="*/ 2147483646 h 10000"/>
              <a:gd name="T16" fmla="*/ 370876432 w 12864"/>
              <a:gd name="T17" fmla="*/ 2147483646 h 10000"/>
              <a:gd name="T18" fmla="*/ 921572691 w 12864"/>
              <a:gd name="T19" fmla="*/ 2147483646 h 10000"/>
              <a:gd name="T20" fmla="*/ 1237556645 w 12864"/>
              <a:gd name="T21" fmla="*/ 2147483646 h 10000"/>
              <a:gd name="T22" fmla="*/ 1061624411 w 12864"/>
              <a:gd name="T23" fmla="*/ 2147483646 h 10000"/>
              <a:gd name="T24" fmla="*/ 1177817116 w 12864"/>
              <a:gd name="T25" fmla="*/ 2147483646 h 10000"/>
              <a:gd name="T26" fmla="*/ 1296336297 w 12864"/>
              <a:gd name="T27" fmla="*/ 2147483646 h 10000"/>
              <a:gd name="T28" fmla="*/ 1433082236 w 12864"/>
              <a:gd name="T29" fmla="*/ 2147483646 h 10000"/>
              <a:gd name="T30" fmla="*/ 1465667125 w 12864"/>
              <a:gd name="T31" fmla="*/ 2147483646 h 10000"/>
              <a:gd name="T32" fmla="*/ 1747127470 w 12864"/>
              <a:gd name="T33" fmla="*/ 2147483646 h 10000"/>
              <a:gd name="T34" fmla="*/ 1625118103 w 12864"/>
              <a:gd name="T35" fmla="*/ 2147483646 h 10000"/>
              <a:gd name="T36" fmla="*/ 1426296004 w 12864"/>
              <a:gd name="T37" fmla="*/ 2147483646 h 10000"/>
              <a:gd name="T38" fmla="*/ 1525610004 w 12864"/>
              <a:gd name="T39" fmla="*/ 2147483646 h 10000"/>
              <a:gd name="T40" fmla="*/ 1508925419 w 12864"/>
              <a:gd name="T41" fmla="*/ 2147483646 h 10000"/>
              <a:gd name="T42" fmla="*/ 1243955582 w 12864"/>
              <a:gd name="T43" fmla="*/ 2147483646 h 10000"/>
              <a:gd name="T44" fmla="*/ 1376445116 w 12864"/>
              <a:gd name="T45" fmla="*/ 2147483646 h 10000"/>
              <a:gd name="T46" fmla="*/ 1535499106 w 12864"/>
              <a:gd name="T47" fmla="*/ 2147483646 h 10000"/>
              <a:gd name="T48" fmla="*/ 1878647414 w 12864"/>
              <a:gd name="T49" fmla="*/ 2147483646 h 10000"/>
              <a:gd name="T50" fmla="*/ 2003177775 w 12864"/>
              <a:gd name="T51" fmla="*/ 2147483646 h 10000"/>
              <a:gd name="T52" fmla="*/ 2147483646 w 12864"/>
              <a:gd name="T53" fmla="*/ 2147483646 h 10000"/>
              <a:gd name="T54" fmla="*/ 2147483646 w 12864"/>
              <a:gd name="T55" fmla="*/ 2147483646 h 10000"/>
              <a:gd name="T56" fmla="*/ 2147483646 w 12864"/>
              <a:gd name="T57" fmla="*/ 2147483646 h 10000"/>
              <a:gd name="T58" fmla="*/ 2143802098 w 12864"/>
              <a:gd name="T59" fmla="*/ 2147483646 h 10000"/>
              <a:gd name="T60" fmla="*/ 1844502730 w 12864"/>
              <a:gd name="T61" fmla="*/ 2147483646 h 10000"/>
              <a:gd name="T62" fmla="*/ 1508731320 w 12864"/>
              <a:gd name="T63" fmla="*/ 2147483646 h 10000"/>
              <a:gd name="T64" fmla="*/ 1441226277 w 12864"/>
              <a:gd name="T65" fmla="*/ 2147483646 h 10000"/>
              <a:gd name="T66" fmla="*/ 1376445116 w 12864"/>
              <a:gd name="T67" fmla="*/ 2147483646 h 10000"/>
              <a:gd name="T68" fmla="*/ 1525610004 w 12864"/>
              <a:gd name="T69" fmla="*/ 2147483646 h 10000"/>
              <a:gd name="T70" fmla="*/ 1525610004 w 12864"/>
              <a:gd name="T71" fmla="*/ 2147483646 h 10000"/>
              <a:gd name="T72" fmla="*/ 1293612372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97" name="Freeform 241"/>
          <p:cNvSpPr>
            <a:spLocks/>
          </p:cNvSpPr>
          <p:nvPr userDrawn="1"/>
        </p:nvSpPr>
        <p:spPr bwMode="auto">
          <a:xfrm>
            <a:off x="8943800" y="3877643"/>
            <a:ext cx="118533" cy="49212"/>
          </a:xfrm>
          <a:custGeom>
            <a:avLst/>
            <a:gdLst>
              <a:gd name="T0" fmla="*/ 0 w 348468"/>
              <a:gd name="T1" fmla="*/ 595 h 191264"/>
              <a:gd name="T2" fmla="*/ 432 w 348468"/>
              <a:gd name="T3" fmla="*/ 836 h 191264"/>
              <a:gd name="T4" fmla="*/ 687 w 348468"/>
              <a:gd name="T5" fmla="*/ 710 h 191264"/>
              <a:gd name="T6" fmla="*/ 920 w 348468"/>
              <a:gd name="T7" fmla="*/ 824 h 191264"/>
              <a:gd name="T8" fmla="*/ 1375 w 348468"/>
              <a:gd name="T9" fmla="*/ 733 h 191264"/>
              <a:gd name="T10" fmla="*/ 1475 w 348468"/>
              <a:gd name="T11" fmla="*/ 458 h 191264"/>
              <a:gd name="T12" fmla="*/ 1075 w 348468"/>
              <a:gd name="T13" fmla="*/ 23 h 191264"/>
              <a:gd name="T14" fmla="*/ 709 w 348468"/>
              <a:gd name="T15" fmla="*/ 92 h 191264"/>
              <a:gd name="T16" fmla="*/ 488 w 348468"/>
              <a:gd name="T17" fmla="*/ 0 h 191264"/>
              <a:gd name="T18" fmla="*/ 122 w 348468"/>
              <a:gd name="T19" fmla="*/ 321 h 191264"/>
              <a:gd name="T20" fmla="*/ 0 w 348468"/>
              <a:gd name="T21" fmla="*/ 595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8" name="Freeform 448"/>
          <p:cNvSpPr>
            <a:spLocks/>
          </p:cNvSpPr>
          <p:nvPr userDrawn="1"/>
        </p:nvSpPr>
        <p:spPr bwMode="auto">
          <a:xfrm>
            <a:off x="9396785" y="4520591"/>
            <a:ext cx="171449" cy="147639"/>
          </a:xfrm>
          <a:custGeom>
            <a:avLst/>
            <a:gdLst>
              <a:gd name="T0" fmla="*/ 0 w 675"/>
              <a:gd name="T1" fmla="*/ 2147483646 h 773"/>
              <a:gd name="T2" fmla="*/ 2147483646 w 675"/>
              <a:gd name="T3" fmla="*/ 2147483646 h 773"/>
              <a:gd name="T4" fmla="*/ 2147483646 w 675"/>
              <a:gd name="T5" fmla="*/ 2147483646 h 773"/>
              <a:gd name="T6" fmla="*/ 2147483646 w 675"/>
              <a:gd name="T7" fmla="*/ 2147483646 h 773"/>
              <a:gd name="T8" fmla="*/ 2147483646 w 675"/>
              <a:gd name="T9" fmla="*/ 2147483646 h 773"/>
              <a:gd name="T10" fmla="*/ 2147483646 w 675"/>
              <a:gd name="T11" fmla="*/ 2147483646 h 773"/>
              <a:gd name="T12" fmla="*/ 2147483646 w 675"/>
              <a:gd name="T13" fmla="*/ 2147483646 h 773"/>
              <a:gd name="T14" fmla="*/ 2147483646 w 675"/>
              <a:gd name="T15" fmla="*/ 2147483646 h 773"/>
              <a:gd name="T16" fmla="*/ 2147483646 w 675"/>
              <a:gd name="T17" fmla="*/ 2147483646 h 773"/>
              <a:gd name="T18" fmla="*/ 2147483646 w 675"/>
              <a:gd name="T19" fmla="*/ 2147483646 h 773"/>
              <a:gd name="T20" fmla="*/ 2147483646 w 675"/>
              <a:gd name="T21" fmla="*/ 2147483646 h 773"/>
              <a:gd name="T22" fmla="*/ 2147483646 w 675"/>
              <a:gd name="T23" fmla="*/ 2147483646 h 773"/>
              <a:gd name="T24" fmla="*/ 2147483646 w 675"/>
              <a:gd name="T25" fmla="*/ 2147483646 h 773"/>
              <a:gd name="T26" fmla="*/ 2147483646 w 675"/>
              <a:gd name="T27" fmla="*/ 0 h 773"/>
              <a:gd name="T28" fmla="*/ 0 w 675"/>
              <a:gd name="T29" fmla="*/ 2147483646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99" name="Freeform 330"/>
          <p:cNvSpPr>
            <a:spLocks/>
          </p:cNvSpPr>
          <p:nvPr userDrawn="1"/>
        </p:nvSpPr>
        <p:spPr bwMode="auto">
          <a:xfrm>
            <a:off x="9443339" y="4063390"/>
            <a:ext cx="266700" cy="392113"/>
          </a:xfrm>
          <a:custGeom>
            <a:avLst/>
            <a:gdLst>
              <a:gd name="T0" fmla="*/ 2147483646 w 138"/>
              <a:gd name="T1" fmla="*/ 0 h 271"/>
              <a:gd name="T2" fmla="*/ 2147483646 w 138"/>
              <a:gd name="T3" fmla="*/ 0 h 271"/>
              <a:gd name="T4" fmla="*/ 0 w 138"/>
              <a:gd name="T5" fmla="*/ 2147483646 h 271"/>
              <a:gd name="T6" fmla="*/ 2147483646 w 138"/>
              <a:gd name="T7" fmla="*/ 2147483646 h 271"/>
              <a:gd name="T8" fmla="*/ 2147483646 w 138"/>
              <a:gd name="T9" fmla="*/ 2147483646 h 271"/>
              <a:gd name="T10" fmla="*/ 2147483646 w 138"/>
              <a:gd name="T11" fmla="*/ 2147483646 h 271"/>
              <a:gd name="T12" fmla="*/ 2147483646 w 138"/>
              <a:gd name="T13" fmla="*/ 2147483646 h 271"/>
              <a:gd name="T14" fmla="*/ 2147483646 w 138"/>
              <a:gd name="T15" fmla="*/ 2147483646 h 271"/>
              <a:gd name="T16" fmla="*/ 2147483646 w 138"/>
              <a:gd name="T17" fmla="*/ 2147483646 h 271"/>
              <a:gd name="T18" fmla="*/ 2147483646 w 138"/>
              <a:gd name="T19" fmla="*/ 2147483646 h 271"/>
              <a:gd name="T20" fmla="*/ 2147483646 w 138"/>
              <a:gd name="T21" fmla="*/ 2147483646 h 271"/>
              <a:gd name="T22" fmla="*/ 2147483646 w 138"/>
              <a:gd name="T23" fmla="*/ 2147483646 h 271"/>
              <a:gd name="T24" fmla="*/ 2147483646 w 138"/>
              <a:gd name="T25" fmla="*/ 2147483646 h 271"/>
              <a:gd name="T26" fmla="*/ 2147483646 w 138"/>
              <a:gd name="T27" fmla="*/ 2147483646 h 271"/>
              <a:gd name="T28" fmla="*/ 2147483646 w 138"/>
              <a:gd name="T29" fmla="*/ 2147483646 h 271"/>
              <a:gd name="T30" fmla="*/ 2147483646 w 138"/>
              <a:gd name="T31" fmla="*/ 2147483646 h 271"/>
              <a:gd name="T32" fmla="*/ 2147483646 w 138"/>
              <a:gd name="T33" fmla="*/ 2147483646 h 271"/>
              <a:gd name="T34" fmla="*/ 2147483646 w 138"/>
              <a:gd name="T35" fmla="*/ 2147483646 h 271"/>
              <a:gd name="T36" fmla="*/ 2147483646 w 138"/>
              <a:gd name="T37" fmla="*/ 2147483646 h 271"/>
              <a:gd name="T38" fmla="*/ 2147483646 w 138"/>
              <a:gd name="T39" fmla="*/ 2147483646 h 271"/>
              <a:gd name="T40" fmla="*/ 2147483646 w 138"/>
              <a:gd name="T41" fmla="*/ 2147483646 h 271"/>
              <a:gd name="T42" fmla="*/ 2147483646 w 138"/>
              <a:gd name="T43" fmla="*/ 2147483646 h 271"/>
              <a:gd name="T44" fmla="*/ 2147483646 w 138"/>
              <a:gd name="T45" fmla="*/ 2147483646 h 271"/>
              <a:gd name="T46" fmla="*/ 2147483646 w 138"/>
              <a:gd name="T47" fmla="*/ 2147483646 h 271"/>
              <a:gd name="T48" fmla="*/ 2147483646 w 138"/>
              <a:gd name="T49" fmla="*/ 2147483646 h 271"/>
              <a:gd name="T50" fmla="*/ 2147483646 w 138"/>
              <a:gd name="T51" fmla="*/ 2147483646 h 271"/>
              <a:gd name="T52" fmla="*/ 2147483646 w 138"/>
              <a:gd name="T53" fmla="*/ 2147483646 h 271"/>
              <a:gd name="T54" fmla="*/ 2147483646 w 138"/>
              <a:gd name="T55" fmla="*/ 2147483646 h 271"/>
              <a:gd name="T56" fmla="*/ 2147483646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00" name="Freeform 446"/>
          <p:cNvSpPr>
            <a:spLocks/>
          </p:cNvSpPr>
          <p:nvPr userDrawn="1"/>
        </p:nvSpPr>
        <p:spPr bwMode="auto">
          <a:xfrm>
            <a:off x="9271884" y="4128473"/>
            <a:ext cx="296333" cy="400051"/>
          </a:xfrm>
          <a:custGeom>
            <a:avLst/>
            <a:gdLst>
              <a:gd name="T0" fmla="*/ 2147483646 w 107"/>
              <a:gd name="T1" fmla="*/ 2147483646 h 190"/>
              <a:gd name="T2" fmla="*/ 0 w 107"/>
              <a:gd name="T3" fmla="*/ 2147483646 h 190"/>
              <a:gd name="T4" fmla="*/ 2147483646 w 107"/>
              <a:gd name="T5" fmla="*/ 2147483646 h 190"/>
              <a:gd name="T6" fmla="*/ 2147483646 w 107"/>
              <a:gd name="T7" fmla="*/ 2147483646 h 190"/>
              <a:gd name="T8" fmla="*/ 2147483646 w 107"/>
              <a:gd name="T9" fmla="*/ 2147483646 h 190"/>
              <a:gd name="T10" fmla="*/ 2147483646 w 107"/>
              <a:gd name="T11" fmla="*/ 2147483646 h 190"/>
              <a:gd name="T12" fmla="*/ 2147483646 w 107"/>
              <a:gd name="T13" fmla="*/ 2147483646 h 190"/>
              <a:gd name="T14" fmla="*/ 2147483646 w 107"/>
              <a:gd name="T15" fmla="*/ 2147483646 h 190"/>
              <a:gd name="T16" fmla="*/ 2147483646 w 107"/>
              <a:gd name="T17" fmla="*/ 2147483646 h 190"/>
              <a:gd name="T18" fmla="*/ 2147483646 w 107"/>
              <a:gd name="T19" fmla="*/ 2147483646 h 190"/>
              <a:gd name="T20" fmla="*/ 2147483646 w 107"/>
              <a:gd name="T21" fmla="*/ 2147483646 h 190"/>
              <a:gd name="T22" fmla="*/ 2147483646 w 107"/>
              <a:gd name="T23" fmla="*/ 2147483646 h 190"/>
              <a:gd name="T24" fmla="*/ 2147483646 w 107"/>
              <a:gd name="T25" fmla="*/ 2147483646 h 190"/>
              <a:gd name="T26" fmla="*/ 2147483646 w 107"/>
              <a:gd name="T27" fmla="*/ 2147483646 h 190"/>
              <a:gd name="T28" fmla="*/ 2147483646 w 107"/>
              <a:gd name="T29" fmla="*/ 2147483646 h 190"/>
              <a:gd name="T30" fmla="*/ 2147483646 w 107"/>
              <a:gd name="T31" fmla="*/ 2147483646 h 190"/>
              <a:gd name="T32" fmla="*/ 2147483646 w 107"/>
              <a:gd name="T33" fmla="*/ 2147483646 h 190"/>
              <a:gd name="T34" fmla="*/ 2147483646 w 107"/>
              <a:gd name="T35" fmla="*/ 2147483646 h 190"/>
              <a:gd name="T36" fmla="*/ 2147483646 w 107"/>
              <a:gd name="T37" fmla="*/ 2147483646 h 190"/>
              <a:gd name="T38" fmla="*/ 2147483646 w 107"/>
              <a:gd name="T39" fmla="*/ 2147483646 h 190"/>
              <a:gd name="T40" fmla="*/ 2147483646 w 107"/>
              <a:gd name="T41" fmla="*/ 2147483646 h 190"/>
              <a:gd name="T42" fmla="*/ 2147483646 w 107"/>
              <a:gd name="T43" fmla="*/ 2147483646 h 190"/>
              <a:gd name="T44" fmla="*/ 2147483646 w 107"/>
              <a:gd name="T45" fmla="*/ 2147483646 h 190"/>
              <a:gd name="T46" fmla="*/ 2147483646 w 107"/>
              <a:gd name="T47" fmla="*/ 2147483646 h 190"/>
              <a:gd name="T48" fmla="*/ 2147483646 w 107"/>
              <a:gd name="T49" fmla="*/ 2147483646 h 190"/>
              <a:gd name="T50" fmla="*/ 2147483646 w 107"/>
              <a:gd name="T51" fmla="*/ 2147483646 h 190"/>
              <a:gd name="T52" fmla="*/ 2147483646 w 107"/>
              <a:gd name="T53" fmla="*/ 2147483646 h 190"/>
              <a:gd name="T54" fmla="*/ 2147483646 w 107"/>
              <a:gd name="T55" fmla="*/ 2147483646 h 190"/>
              <a:gd name="T56" fmla="*/ 2147483646 w 107"/>
              <a:gd name="T57" fmla="*/ 2147483646 h 190"/>
              <a:gd name="T58" fmla="*/ 2147483646 w 107"/>
              <a:gd name="T59" fmla="*/ 0 h 190"/>
              <a:gd name="T60" fmla="*/ 2147483646 w 107"/>
              <a:gd name="T61" fmla="*/ 2147483646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201" name="Freeform 329"/>
          <p:cNvSpPr>
            <a:spLocks/>
          </p:cNvSpPr>
          <p:nvPr userDrawn="1"/>
        </p:nvSpPr>
        <p:spPr bwMode="auto">
          <a:xfrm>
            <a:off x="9360784" y="4088783"/>
            <a:ext cx="281517" cy="230188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0 h 10000"/>
              <a:gd name="T20" fmla="*/ 2147483646 w 10000"/>
              <a:gd name="T21" fmla="*/ 0 h 10000"/>
              <a:gd name="T22" fmla="*/ 2147483646 w 10000"/>
              <a:gd name="T23" fmla="*/ 2147483646 h 10000"/>
              <a:gd name="T24" fmla="*/ 0 w 10000"/>
              <a:gd name="T25" fmla="*/ 2147483646 h 10000"/>
              <a:gd name="T26" fmla="*/ 1649038812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02" name="Freeform 329"/>
          <p:cNvSpPr>
            <a:spLocks/>
          </p:cNvSpPr>
          <p:nvPr userDrawn="1"/>
        </p:nvSpPr>
        <p:spPr bwMode="auto">
          <a:xfrm>
            <a:off x="9445449" y="4303097"/>
            <a:ext cx="196851" cy="117475"/>
          </a:xfrm>
          <a:custGeom>
            <a:avLst/>
            <a:gdLst>
              <a:gd name="T0" fmla="*/ 2147483646 w 10000"/>
              <a:gd name="T1" fmla="*/ 495727010 h 6448"/>
              <a:gd name="T2" fmla="*/ 2147483646 w 10000"/>
              <a:gd name="T3" fmla="*/ 274643943 h 6448"/>
              <a:gd name="T4" fmla="*/ 2147483646 w 10000"/>
              <a:gd name="T5" fmla="*/ 0 h 6448"/>
              <a:gd name="T6" fmla="*/ 1183506868 w 10000"/>
              <a:gd name="T7" fmla="*/ 914091121 h 6448"/>
              <a:gd name="T8" fmla="*/ 0 w 10000"/>
              <a:gd name="T9" fmla="*/ 2147483646 h 6448"/>
              <a:gd name="T10" fmla="*/ 0 w 10000"/>
              <a:gd name="T11" fmla="*/ 2147483646 h 6448"/>
              <a:gd name="T12" fmla="*/ 1972543557 w 10000"/>
              <a:gd name="T13" fmla="*/ 2147483646 h 6448"/>
              <a:gd name="T14" fmla="*/ 2147483646 w 10000"/>
              <a:gd name="T15" fmla="*/ 2147483646 h 6448"/>
              <a:gd name="T16" fmla="*/ 2147483646 w 10000"/>
              <a:gd name="T17" fmla="*/ 2147483646 h 6448"/>
              <a:gd name="T18" fmla="*/ 2147483646 w 10000"/>
              <a:gd name="T19" fmla="*/ 2147483646 h 6448"/>
              <a:gd name="T20" fmla="*/ 2147483646 w 10000"/>
              <a:gd name="T21" fmla="*/ 2147483646 h 6448"/>
              <a:gd name="T22" fmla="*/ 2147483646 w 10000"/>
              <a:gd name="T23" fmla="*/ 2147483646 h 6448"/>
              <a:gd name="T24" fmla="*/ 2147483646 w 10000"/>
              <a:gd name="T25" fmla="*/ 914091121 h 6448"/>
              <a:gd name="T26" fmla="*/ 2147483646 w 10000"/>
              <a:gd name="T27" fmla="*/ 495727010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289596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 hasCustomPrompt="1"/>
          </p:nvPr>
        </p:nvSpPr>
        <p:spPr>
          <a:xfrm>
            <a:off x="338416" y="1601725"/>
            <a:ext cx="7610869" cy="4416552"/>
          </a:xfrm>
        </p:spPr>
        <p:txBody>
          <a:bodyPr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5015" y="1601787"/>
            <a:ext cx="3543525" cy="4416552"/>
          </a:xfrm>
        </p:spPr>
        <p:txBody>
          <a:bodyPr numCol="1"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 rot="10800000" flipV="1">
            <a:off x="8130143" y="1600209"/>
            <a:ext cx="64025" cy="607219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8130135" y="1600200"/>
            <a:ext cx="0" cy="4419600"/>
          </a:xfrm>
          <a:prstGeom prst="line">
            <a:avLst/>
          </a:prstGeom>
          <a:ln w="12700">
            <a:solidFill>
              <a:srgbClr val="81B53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68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416" y="1601723"/>
            <a:ext cx="3503064" cy="4416552"/>
          </a:xfrm>
        </p:spPr>
        <p:txBody>
          <a:bodyPr numCol="1"/>
          <a:lstStyle>
            <a:lvl1pPr>
              <a:defRPr sz="2000" spc="0"/>
            </a:lvl1pPr>
            <a:lvl2pPr>
              <a:defRPr sz="1600" spc="0">
                <a:solidFill>
                  <a:schemeClr val="tx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 hasCustomPrompt="1"/>
          </p:nvPr>
        </p:nvSpPr>
        <p:spPr>
          <a:xfrm>
            <a:off x="4207337" y="1601787"/>
            <a:ext cx="7651203" cy="4416552"/>
          </a:xfrm>
        </p:spPr>
        <p:txBody>
          <a:bodyPr numCol="1"/>
          <a:lstStyle>
            <a:lvl1pPr>
              <a:defRPr spc="0"/>
            </a:lvl1pPr>
            <a:lvl2pPr>
              <a:defRPr spc="0">
                <a:solidFill>
                  <a:schemeClr val="tx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8005" y="1600209"/>
            <a:ext cx="64025" cy="607219"/>
          </a:xfrm>
          <a:prstGeom prst="rect">
            <a:avLst/>
          </a:prstGeom>
          <a:solidFill>
            <a:srgbClr val="81B53C"/>
          </a:solidFill>
          <a:ln>
            <a:solidFill>
              <a:srgbClr val="81B5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2009" y="1600200"/>
            <a:ext cx="0" cy="4419600"/>
          </a:xfrm>
          <a:prstGeom prst="line">
            <a:avLst/>
          </a:prstGeom>
          <a:ln w="12700">
            <a:solidFill>
              <a:srgbClr val="81B53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6777" y="-18288"/>
            <a:ext cx="4235233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numCol="1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 or paste an image in box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622124" y="2391637"/>
            <a:ext cx="4428171" cy="2074753"/>
          </a:xfrm>
          <a:noFill/>
          <a:ln>
            <a:noFill/>
          </a:ln>
          <a:effectLst/>
        </p:spPr>
        <p:txBody>
          <a:bodyPr numCol="1"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logo or paste one in box</a:t>
            </a:r>
          </a:p>
        </p:txBody>
      </p:sp>
    </p:spTree>
    <p:extLst>
      <p:ext uri="{BB962C8B-B14F-4D97-AF65-F5344CB8AC3E}">
        <p14:creationId xmlns:p14="http://schemas.microsoft.com/office/powerpoint/2010/main" val="21577006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477" y="2121054"/>
            <a:ext cx="10911015" cy="2157271"/>
          </a:xfrm>
        </p:spPr>
        <p:txBody>
          <a:bodyPr lIns="0" tIns="0" rIns="0" bIns="0" numCol="1" anchor="b">
            <a:noAutofit/>
          </a:bodyPr>
          <a:lstStyle>
            <a:lvl1pPr algn="l">
              <a:defRPr sz="55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477" y="4619358"/>
            <a:ext cx="10911015" cy="529087"/>
          </a:xfrm>
        </p:spPr>
        <p:txBody>
          <a:bodyPr lIns="0" tIns="0" rIns="0" bIns="0" numCol="1">
            <a:noAutofit/>
          </a:bodyPr>
          <a:lstStyle>
            <a:lvl1pPr marL="0" indent="0" algn="l">
              <a:buNone/>
              <a:defRPr sz="2000" spc="0">
                <a:solidFill>
                  <a:srgbClr val="006EB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761" y="4466912"/>
            <a:ext cx="11838260" cy="0"/>
          </a:xfrm>
          <a:prstGeom prst="line">
            <a:avLst/>
          </a:prstGeom>
          <a:ln w="19050">
            <a:solidFill>
              <a:srgbClr val="6D6E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457" y="5564547"/>
            <a:ext cx="7291771" cy="477988"/>
          </a:xfrm>
        </p:spPr>
        <p:txBody>
          <a:bodyPr numCol="1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of presenter, title and email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4557" y="5493417"/>
            <a:ext cx="2093244" cy="100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7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457" y="2049323"/>
            <a:ext cx="11485379" cy="2628900"/>
          </a:xfrm>
        </p:spPr>
        <p:txBody>
          <a:bodyPr lIns="0" tIns="0" rIns="0" bIns="0" numCol="1" anchor="b">
            <a:noAutofit/>
          </a:bodyPr>
          <a:lstStyle>
            <a:lvl1pPr algn="l">
              <a:defRPr sz="5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457" y="4876800"/>
            <a:ext cx="11485379" cy="1066800"/>
          </a:xfrm>
        </p:spPr>
        <p:txBody>
          <a:bodyPr lIns="0" tIns="0" rIns="0" bIns="0" numCol="1">
            <a:noAutofit/>
          </a:bodyPr>
          <a:lstStyle>
            <a:lvl1pPr marL="0" indent="0" algn="l">
              <a:buNone/>
              <a:defRPr sz="2400" b="0" spc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89" y="4800600"/>
            <a:ext cx="11849011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595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 B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76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numCol="1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 or paste an image in box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0457" y="2049323"/>
            <a:ext cx="11485379" cy="2628900"/>
          </a:xfrm>
        </p:spPr>
        <p:txBody>
          <a:bodyPr lIns="0" tIns="0" rIns="0" bIns="0" numCol="1" anchor="b">
            <a:noAutofit/>
          </a:bodyPr>
          <a:lstStyle>
            <a:lvl1pPr algn="l">
              <a:defRPr sz="5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0457" y="4876800"/>
            <a:ext cx="11485379" cy="1066800"/>
          </a:xfrm>
        </p:spPr>
        <p:txBody>
          <a:bodyPr lIns="0" tIns="0" rIns="0" bIns="0" numCol="1">
            <a:noAutofit/>
          </a:bodyPr>
          <a:lstStyle>
            <a:lvl1pPr marL="0" indent="0" algn="l">
              <a:buNone/>
              <a:defRPr sz="2400" b="0" spc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342989" y="4800600"/>
            <a:ext cx="11849011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249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el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707" y="1225356"/>
            <a:ext cx="11365899" cy="2628900"/>
          </a:xfrm>
        </p:spPr>
        <p:txBody>
          <a:bodyPr lIns="0" tIns="0" rIns="0" bIns="0" numCol="1" anchor="b">
            <a:noAutofit/>
          </a:bodyPr>
          <a:lstStyle>
            <a:lvl1pPr algn="ctr">
              <a:defRPr sz="6600" b="0" i="0">
                <a:solidFill>
                  <a:schemeClr val="tx1"/>
                </a:solidFill>
                <a:latin typeface="Open Sans Condensed" charset="0"/>
                <a:ea typeface="Open Sans Condensed" charset="0"/>
                <a:cs typeface="Open Sans Condense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706" y="4378449"/>
            <a:ext cx="11365899" cy="1408043"/>
          </a:xfrm>
        </p:spPr>
        <p:txBody>
          <a:bodyPr lIns="0" tIns="0" rIns="0" bIns="0" numCol="1">
            <a:noAutofit/>
          </a:bodyPr>
          <a:lstStyle>
            <a:lvl1pPr marL="0" indent="0" algn="ctr">
              <a:buNone/>
              <a:defRPr sz="2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rot="10800000" flipV="1">
            <a:off x="21" y="0"/>
            <a:ext cx="12208641" cy="89120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22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 userDrawn="1"/>
        </p:nvSpPr>
        <p:spPr>
          <a:xfrm>
            <a:off x="1530365" y="2676835"/>
            <a:ext cx="6971004" cy="1200327"/>
          </a:xfrm>
          <a:prstGeom prst="rect">
            <a:avLst/>
          </a:prstGeom>
          <a:noFill/>
        </p:spPr>
        <p:txBody>
          <a:bodyPr wrap="square" lIns="91436" tIns="45719" rIns="91436" bIns="45719" numCol="1" rtlCol="0">
            <a:spAutoFit/>
          </a:bodyPr>
          <a:lstStyle/>
          <a:p>
            <a:pPr algn="l">
              <a:spcBef>
                <a:spcPts val="300"/>
              </a:spcBef>
              <a:spcAft>
                <a:spcPts val="1000"/>
              </a:spcAft>
            </a:pPr>
            <a:r>
              <a:rPr lang="en-US" sz="7200" b="0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09287" y="6192280"/>
            <a:ext cx="11201349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Bef>
                <a:spcPts val="300"/>
              </a:spcBef>
              <a:spcAft>
                <a:spcPts val="600"/>
              </a:spcAft>
            </a:pPr>
            <a:r>
              <a:rPr lang="en-US" sz="20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poverty-action.org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98911" y="6103915"/>
            <a:ext cx="11201348" cy="0"/>
          </a:xfrm>
          <a:prstGeom prst="line">
            <a:avLst/>
          </a:prstGeom>
          <a:ln w="6350" cmpd="sng">
            <a:solidFill>
              <a:srgbClr val="6D6E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4691" y="2640259"/>
            <a:ext cx="3033355" cy="14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6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8417" y="1021089"/>
            <a:ext cx="11666211" cy="338555"/>
          </a:xfrm>
          <a:noFill/>
          <a:ln>
            <a:noFill/>
          </a:ln>
        </p:spPr>
        <p:txBody>
          <a:bodyPr numCol="1"/>
          <a:lstStyle>
            <a:lvl1pPr>
              <a:defRPr spc="0" baseline="0"/>
            </a:lvl1pPr>
          </a:lstStyle>
          <a:p>
            <a:r>
              <a:rPr lang="en-US" dirty="0"/>
              <a:t>Use this layout for realigning basic drawing guides or reference them as needed</a:t>
            </a:r>
          </a:p>
        </p:txBody>
      </p:sp>
      <p:sp>
        <p:nvSpPr>
          <p:cNvPr id="19" name="Title 8"/>
          <p:cNvSpPr txBox="1">
            <a:spLocks/>
          </p:cNvSpPr>
          <p:nvPr userDrawn="1"/>
        </p:nvSpPr>
        <p:spPr>
          <a:xfrm>
            <a:off x="338420" y="90725"/>
            <a:ext cx="11518535" cy="908043"/>
          </a:xfrm>
          <a:prstGeom prst="rect">
            <a:avLst/>
          </a:prstGeom>
          <a:effectLst/>
        </p:spPr>
        <p:txBody>
          <a:bodyPr vert="horz" lIns="0" tIns="0" rIns="0" bIns="0" numCol="1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Drawing Guide Placement Layout Slide (Margins)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6637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50340" y="-1587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6096000" y="15195"/>
            <a:ext cx="0" cy="12192127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6000" y="-4467208"/>
            <a:ext cx="0" cy="12192127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6000" y="-5480032"/>
            <a:ext cx="0" cy="12192127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536129" y="2112525"/>
            <a:ext cx="5366904" cy="3539398"/>
          </a:xfrm>
          <a:prstGeom prst="rect">
            <a:avLst/>
          </a:prstGeom>
        </p:spPr>
        <p:txBody>
          <a:bodyPr wrap="square" lIns="121888" tIns="60944" rIns="121888" bIns="60944" numCol="1">
            <a:spAutoFit/>
          </a:bodyPr>
          <a:lstStyle/>
          <a:p>
            <a:pPr marL="0" marR="0" lvl="0" indent="0" algn="l" defTabSz="544046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Realigning Guides</a:t>
            </a:r>
            <a:endParaRPr lang="en-US" sz="16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spcBef>
                <a:spcPts val="800"/>
              </a:spcBef>
            </a:pPr>
            <a:r>
              <a:rPr lang="en-US" sz="1200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Guides can can easily be bumped and moved accidentally.  </a:t>
            </a:r>
          </a:p>
          <a:p>
            <a:pPr lvl="0" defTabSz="1218824">
              <a:spcBef>
                <a:spcPts val="800"/>
              </a:spcBef>
              <a:defRPr/>
            </a:pPr>
            <a:r>
              <a:rPr lang="en-US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slide layout show you how to reset your guides. </a:t>
            </a:r>
          </a:p>
          <a:p>
            <a:pPr lvl="0" defTabSz="1218824">
              <a:spcBef>
                <a:spcPts val="800"/>
              </a:spcBef>
              <a:defRPr/>
            </a:pPr>
            <a:r>
              <a:rPr lang="en-US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working on any older deck, be sure to check and ensure that the guides in your deck are set.</a:t>
            </a:r>
          </a:p>
          <a:p>
            <a:pPr marL="304707" lvl="0" indent="-304707">
              <a:spcBef>
                <a:spcPts val="800"/>
              </a:spcBef>
              <a:buFont typeface="+mj-lt"/>
              <a:buAutoNum type="arabicPeriod"/>
              <a:defRPr/>
            </a:pPr>
            <a:r>
              <a:rPr lang="en-US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Turn on your guides </a:t>
            </a:r>
          </a:p>
          <a:p>
            <a:pPr marL="304707" lvl="0" indent="-304707" defTabSz="1218824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 a new slide</a:t>
            </a:r>
            <a:r>
              <a:rPr lang="en-US" sz="1200" b="1" baseline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using the Guide Layout slide option.</a:t>
            </a:r>
          </a:p>
          <a:p>
            <a:pPr marL="304707" lvl="0" indent="-304707" defTabSz="1218824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yes, your guides are set, if not, proceed then realign each of the lines to line up with the lines shown on this page. </a:t>
            </a:r>
          </a:p>
          <a:p>
            <a:pPr marL="304707" lvl="0" indent="-304707" defTabSz="1218824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Once guides are reset, delete the Guide Layout Slide</a:t>
            </a:r>
          </a:p>
          <a:p>
            <a:pPr lvl="0" defTabSz="1218824">
              <a:spcBef>
                <a:spcPts val="800"/>
              </a:spcBef>
              <a:defRPr/>
            </a:pPr>
            <a:endParaRPr lang="en-US" sz="13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398746" y="1682876"/>
            <a:ext cx="401148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>
            <a:off x="487169" y="1682823"/>
            <a:ext cx="401043" cy="41068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13500000" flipH="1" flipV="1">
            <a:off x="11398793" y="5694200"/>
            <a:ext cx="401043" cy="41068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ight Arrow 15"/>
          <p:cNvSpPr/>
          <p:nvPr userDrawn="1"/>
        </p:nvSpPr>
        <p:spPr>
          <a:xfrm rot="8100000" flipV="1">
            <a:off x="487121" y="5607184"/>
            <a:ext cx="401148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Content Placeholder 16"/>
          <p:cNvSpPr txBox="1">
            <a:spLocks/>
          </p:cNvSpPr>
          <p:nvPr userDrawn="1"/>
        </p:nvSpPr>
        <p:spPr>
          <a:xfrm>
            <a:off x="506548" y="2112527"/>
            <a:ext cx="5718075" cy="3526276"/>
          </a:xfrm>
          <a:prstGeom prst="rect">
            <a:avLst/>
          </a:prstGeom>
        </p:spPr>
        <p:txBody>
          <a:bodyPr lIns="121888" tIns="60944" rIns="121888" bIns="60944" numCol="1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are Drawing Guides?  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Drawing guides are thin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</a:pPr>
            <a:r>
              <a:rPr lang="en-US" sz="1200" i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Turn Guides On and Off</a:t>
            </a:r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-US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Command + G or View&gt;Guides&gt;Static Guides</a:t>
            </a:r>
          </a:p>
        </p:txBody>
      </p:sp>
    </p:spTree>
    <p:extLst>
      <p:ext uri="{BB962C8B-B14F-4D97-AF65-F5344CB8AC3E}">
        <p14:creationId xmlns:p14="http://schemas.microsoft.com/office/powerpoint/2010/main" val="767965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ADF6-F489-449B-A757-D081F809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D8FFE-6AD5-41EF-8F04-FAE580B40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D4F94-968F-476C-B979-B2C2ACB0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A451-F58A-44F0-831E-AF7B46071C3A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3DEC9-A922-41C6-8E28-72A269FD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190B2-8AD5-4864-8DC9-26C1A7DE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56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F535-6CAC-4EE9-B2EA-73ADDC718BE3}" type="datetimeFigureOut">
              <a:rPr lang="en-US" smtClean="0"/>
              <a:pPr/>
              <a:t>8/25/2019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A75-600E-4933-8A19-F6D48F84F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13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906" y="3216079"/>
            <a:ext cx="10942302" cy="1929547"/>
          </a:xfrm>
        </p:spPr>
        <p:txBody>
          <a:bodyPr lIns="0" tIns="0" rIns="0" bIns="0" numCol="1" anchor="t">
            <a:noAutofit/>
          </a:bodyPr>
          <a:lstStyle>
            <a:lvl1pPr algn="l">
              <a:defRPr sz="48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627906" y="5315220"/>
            <a:ext cx="5416732" cy="1114559"/>
          </a:xfrm>
        </p:spPr>
        <p:txBody>
          <a:bodyPr numCol="1" anchor="b"/>
          <a:lstStyle>
            <a:lvl1pPr>
              <a:spcBef>
                <a:spcPts val="0"/>
              </a:spcBef>
              <a:spcAft>
                <a:spcPts val="0"/>
              </a:spcAft>
              <a:buNone/>
              <a:defRPr sz="2400" b="0" i="0" spc="0" baseline="0">
                <a:solidFill>
                  <a:schemeClr val="tx1"/>
                </a:solidFill>
                <a:latin typeface="Open Sans Condensed Light" charset="0"/>
                <a:ea typeface="Open Sans Condensed Light" charset="0"/>
                <a:cs typeface="Open Sans Condensed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 rot="10800000" flipV="1">
            <a:off x="-16641" y="6780580"/>
            <a:ext cx="12208641" cy="89120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642" y="-1"/>
            <a:ext cx="12208642" cy="2785096"/>
          </a:xfrm>
          <a:prstGeom prst="rect">
            <a:avLst/>
          </a:prstGeom>
        </p:spPr>
      </p:pic>
      <p:pic>
        <p:nvPicPr>
          <p:cNvPr id="9" name="Picture 5" descr="IPA_Americas_(Color-RGB)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0848" y="5292778"/>
            <a:ext cx="2499360" cy="1279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8653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511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477" y="2121054"/>
            <a:ext cx="10911015" cy="2157271"/>
          </a:xfrm>
        </p:spPr>
        <p:txBody>
          <a:bodyPr lIns="0" tIns="0" rIns="0" bIns="0" numCol="1" anchor="b">
            <a:noAutofit/>
          </a:bodyPr>
          <a:lstStyle>
            <a:lvl1pPr algn="l">
              <a:defRPr sz="55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477" y="4619358"/>
            <a:ext cx="10911015" cy="529087"/>
          </a:xfrm>
        </p:spPr>
        <p:txBody>
          <a:bodyPr lIns="0" tIns="0" rIns="0" bIns="0" numCol="1">
            <a:noAutofit/>
          </a:bodyPr>
          <a:lstStyle>
            <a:lvl1pPr marL="0" indent="0" algn="l">
              <a:buNone/>
              <a:defRPr sz="2000" spc="0">
                <a:solidFill>
                  <a:srgbClr val="006EB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761" y="4466912"/>
            <a:ext cx="11838260" cy="0"/>
          </a:xfrm>
          <a:prstGeom prst="line">
            <a:avLst/>
          </a:prstGeom>
          <a:ln w="19050">
            <a:solidFill>
              <a:srgbClr val="6D6E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457" y="5564547"/>
            <a:ext cx="7291771" cy="477988"/>
          </a:xfrm>
        </p:spPr>
        <p:txBody>
          <a:bodyPr numCol="1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of presenter, title and email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7755" y="5301769"/>
            <a:ext cx="2120359" cy="10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5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477" y="500831"/>
            <a:ext cx="9011004" cy="1043300"/>
          </a:xfrm>
        </p:spPr>
        <p:txBody>
          <a:bodyPr lIns="0" tIns="0" rIns="0" bIns="0" numCol="1" anchor="b">
            <a:noAutofit/>
          </a:bodyPr>
          <a:lstStyle>
            <a:lvl1pPr algn="l">
              <a:defRPr sz="44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761" y="1649229"/>
            <a:ext cx="11838260" cy="0"/>
          </a:xfrm>
          <a:prstGeom prst="line">
            <a:avLst/>
          </a:prstGeom>
          <a:ln w="19050">
            <a:solidFill>
              <a:srgbClr val="81B53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65796" y="1767660"/>
            <a:ext cx="4081357" cy="699501"/>
          </a:xfrm>
          <a:ln>
            <a:solidFill>
              <a:srgbClr val="81B53C"/>
            </a:solidFill>
          </a:ln>
        </p:spPr>
        <p:txBody>
          <a:bodyPr vert="horz" lIns="9144" tIns="0" rIns="0" bIns="0" numCol="1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Name of presenter, title and email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416" y="1769911"/>
            <a:ext cx="7291771" cy="750471"/>
          </a:xfrm>
        </p:spPr>
        <p:txBody>
          <a:bodyPr numCol="1"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rgbClr val="00639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622442"/>
            <a:ext cx="12192000" cy="42538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numCol="1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 or paste an image in box</a:t>
            </a:r>
          </a:p>
        </p:txBody>
      </p:sp>
      <p:pic>
        <p:nvPicPr>
          <p:cNvPr id="9" name="Picture 5" descr="IPA_Americas_(Color-RGB)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8749" y="291285"/>
            <a:ext cx="2348404" cy="120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4268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511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477" y="500831"/>
            <a:ext cx="9011004" cy="1043300"/>
          </a:xfrm>
        </p:spPr>
        <p:txBody>
          <a:bodyPr lIns="0" tIns="0" rIns="0" bIns="0" numCol="1" anchor="b">
            <a:noAutofit/>
          </a:bodyPr>
          <a:lstStyle>
            <a:lvl1pPr algn="l">
              <a:defRPr sz="44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761" y="1649229"/>
            <a:ext cx="11838260" cy="0"/>
          </a:xfrm>
          <a:prstGeom prst="line">
            <a:avLst/>
          </a:prstGeom>
          <a:ln w="19050">
            <a:solidFill>
              <a:srgbClr val="81B53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65796" y="1767660"/>
            <a:ext cx="4081357" cy="699501"/>
          </a:xfrm>
          <a:ln>
            <a:solidFill>
              <a:srgbClr val="81B53C"/>
            </a:solidFill>
          </a:ln>
        </p:spPr>
        <p:txBody>
          <a:bodyPr vert="horz" lIns="9144" tIns="0" rIns="0" bIns="0" numCol="1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Name of presenter, title and email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416" y="1769911"/>
            <a:ext cx="7291771" cy="750471"/>
          </a:xfrm>
        </p:spPr>
        <p:txBody>
          <a:bodyPr numCol="1"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rgbClr val="00639C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622442"/>
            <a:ext cx="12192000" cy="42538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numCol="1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 or paste an image in box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1975" y="341125"/>
            <a:ext cx="2313466" cy="111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71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  <p15:guide id="2" pos="511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numCol="1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0" i="0" spc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lang="en-US" sz="2800" b="0" i="0" spc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>
              <a:defRPr lang="en-US" sz="2000" spc="0" dirty="0" smtClean="0">
                <a:solidFill>
                  <a:schemeClr val="tx1"/>
                </a:solidFill>
              </a:defRPr>
            </a:lvl3pPr>
            <a:lvl4pPr>
              <a:defRPr lang="en-US" sz="1800" spc="0" dirty="0" smtClean="0">
                <a:solidFill>
                  <a:schemeClr val="tx1"/>
                </a:solidFill>
              </a:defRPr>
            </a:lvl4pPr>
            <a:lvl5pPr>
              <a:defRPr lang="en-US" sz="1400" spc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lIns="9144" tIns="0" rIns="0" bIns="0" numCol="1">
            <a:spAutoFit/>
          </a:bodyPr>
          <a:lstStyle>
            <a:lvl1pPr marL="0" indent="0" algn="ctr">
              <a:buNone/>
              <a:defRPr sz="2400" i="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294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063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8419" y="1599485"/>
            <a:ext cx="5565605" cy="4351339"/>
          </a:xfrm>
        </p:spPr>
        <p:txBody>
          <a:bodyPr numCol="1"/>
          <a:lstStyle>
            <a:lvl1pPr>
              <a:defRPr spc="0" baseline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55239" y="1599485"/>
            <a:ext cx="5577720" cy="4351339"/>
          </a:xfrm>
        </p:spPr>
        <p:txBody>
          <a:bodyPr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170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8416" y="1599487"/>
            <a:ext cx="3750016" cy="4622865"/>
          </a:xfrm>
        </p:spPr>
        <p:txBody>
          <a:bodyPr lIns="9144"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36249" y="1599480"/>
            <a:ext cx="3729137" cy="4622864"/>
          </a:xfrm>
        </p:spPr>
        <p:txBody>
          <a:bodyPr lIns="9144"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 hasCustomPrompt="1"/>
          </p:nvPr>
        </p:nvSpPr>
        <p:spPr>
          <a:xfrm>
            <a:off x="8092285" y="1599480"/>
            <a:ext cx="3750016" cy="4622864"/>
          </a:xfrm>
        </p:spPr>
        <p:txBody>
          <a:bodyPr lIns="9144"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195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38422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3272906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207378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9141835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0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8099" y="1599480"/>
            <a:ext cx="5706511" cy="44982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0153" y="1599480"/>
            <a:ext cx="5653419" cy="44982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225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76" y="1599480"/>
            <a:ext cx="3744697" cy="46228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30218" y="1599480"/>
            <a:ext cx="3731724" cy="46228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 hasCustomPrompt="1"/>
          </p:nvPr>
        </p:nvSpPr>
        <p:spPr>
          <a:xfrm>
            <a:off x="8111727" y="1599480"/>
            <a:ext cx="3737432" cy="46228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87044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35" y="2480260"/>
            <a:ext cx="3756967" cy="3112047"/>
          </a:xfrm>
        </p:spPr>
        <p:txBody>
          <a:bodyPr lIns="9144" rIns="9144"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2174" y="2480260"/>
            <a:ext cx="3736903" cy="3112047"/>
          </a:xfrm>
        </p:spPr>
        <p:txBody>
          <a:bodyPr lIns="9144" rIns="9144"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3225" y="2480260"/>
            <a:ext cx="3767129" cy="3112047"/>
          </a:xfrm>
        </p:spPr>
        <p:txBody>
          <a:bodyPr lIns="9144" rIns="9144"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423" y="1600201"/>
            <a:ext cx="3760239" cy="681293"/>
          </a:xfrm>
          <a:solidFill>
            <a:srgbClr val="006EB9"/>
          </a:solidFill>
        </p:spPr>
        <p:txBody>
          <a:bodyPr lIns="182872" rIns="182872" numCol="1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1" baseline="0" dirty="0" smtClean="0">
                <a:solidFill>
                  <a:schemeClr val="lt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1891" y="1600201"/>
            <a:ext cx="3732805" cy="681293"/>
          </a:xfrm>
          <a:solidFill>
            <a:srgbClr val="006EB9"/>
          </a:solidFill>
        </p:spPr>
        <p:txBody>
          <a:bodyPr lIns="182872" rIns="182872" numCol="1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1" baseline="0" dirty="0" smtClean="0">
                <a:solidFill>
                  <a:schemeClr val="lt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6177" y="1600201"/>
            <a:ext cx="3750788" cy="681293"/>
          </a:xfrm>
          <a:solidFill>
            <a:srgbClr val="006EB9"/>
          </a:solidFill>
        </p:spPr>
        <p:txBody>
          <a:bodyPr lIns="182872" rIns="182872" numCol="1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1" baseline="0" dirty="0" smtClean="0">
                <a:solidFill>
                  <a:schemeClr val="lt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2166" y="5660515"/>
            <a:ext cx="3771399" cy="221599"/>
          </a:xfrm>
        </p:spPr>
        <p:txBody>
          <a:bodyPr wrap="square" lIns="9144" rIns="9144" numCol="1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b="0" i="0" kern="1200" spc="-31" baseline="0" dirty="0">
                <a:solidFill>
                  <a:srgbClr val="0079A8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0" lvl="0" indent="0" algn="l" defTabSz="91431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437" y="5660511"/>
            <a:ext cx="3731724" cy="246221"/>
          </a:xfrm>
        </p:spPr>
        <p:txBody>
          <a:bodyPr lIns="9144" rIns="9144" numCol="1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2986" y="5660511"/>
            <a:ext cx="3731724" cy="246221"/>
          </a:xfrm>
        </p:spPr>
        <p:txBody>
          <a:bodyPr lIns="9144" rIns="9144" numCol="1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08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637" y="1597028"/>
            <a:ext cx="3753848" cy="3980821"/>
          </a:xfrm>
        </p:spPr>
        <p:txBody>
          <a:bodyPr numCol="1"/>
          <a:lstStyle/>
          <a:p>
            <a:endParaRPr lang="en-US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30485" y="1597028"/>
            <a:ext cx="3726832" cy="3980821"/>
          </a:xfrm>
        </p:spPr>
        <p:txBody>
          <a:bodyPr numCol="1"/>
          <a:lstStyle/>
          <a:p>
            <a:endParaRPr lang="en-US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3941" y="1597028"/>
            <a:ext cx="3747231" cy="3980821"/>
          </a:xfrm>
        </p:spPr>
        <p:txBody>
          <a:bodyPr numCol="1"/>
          <a:lstStyle/>
          <a:p>
            <a:endParaRPr lang="en-US" dirty="0"/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333652" y="5702300"/>
            <a:ext cx="375001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307" y="5786205"/>
            <a:ext cx="3750016" cy="502851"/>
          </a:xfrm>
        </p:spPr>
        <p:txBody>
          <a:bodyPr numCol="1"/>
          <a:lstStyle>
            <a:lvl1pPr>
              <a:buNone/>
              <a:defRPr sz="1500" spc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230502" y="5702300"/>
            <a:ext cx="373354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9367" y="5786205"/>
            <a:ext cx="3750016" cy="502851"/>
          </a:xfrm>
        </p:spPr>
        <p:txBody>
          <a:bodyPr numCol="1"/>
          <a:lstStyle>
            <a:lvl1pPr>
              <a:buNone/>
              <a:defRPr sz="1500" spc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8103931" y="5702300"/>
            <a:ext cx="375001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4800" y="5786205"/>
            <a:ext cx="3750016" cy="502851"/>
          </a:xfrm>
        </p:spPr>
        <p:txBody>
          <a:bodyPr numCol="1"/>
          <a:lstStyle>
            <a:lvl1pPr>
              <a:buNone/>
              <a:defRPr sz="1500" spc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39371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122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715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8074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3418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8762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422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5278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89125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15653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474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5266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2122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5643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0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numCol="1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0" i="0" spc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lang="en-US" sz="2800" b="0" i="0" spc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>
              <a:defRPr lang="en-US" sz="2000" spc="0" dirty="0" smtClean="0">
                <a:solidFill>
                  <a:schemeClr val="tx1"/>
                </a:solidFill>
              </a:defRPr>
            </a:lvl3pPr>
            <a:lvl4pPr>
              <a:defRPr lang="en-US" sz="1800" spc="0" dirty="0" smtClean="0">
                <a:solidFill>
                  <a:schemeClr val="tx1"/>
                </a:solidFill>
              </a:defRPr>
            </a:lvl4pPr>
            <a:lvl5pPr>
              <a:defRPr lang="en-US" sz="1400" spc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lIns="9144" tIns="0" rIns="0" bIns="0" numCol="1">
            <a:spAutoFit/>
          </a:bodyPr>
          <a:lstStyle>
            <a:lvl1pPr marL="0" indent="0" algn="ctr">
              <a:buNone/>
              <a:defRPr sz="2400" i="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3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422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906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7378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41835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513" y="1703223"/>
            <a:ext cx="2704280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7697" y="1703223"/>
            <a:ext cx="2723889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7032" y="1703223"/>
            <a:ext cx="2706365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8877" y="1703223"/>
            <a:ext cx="2724919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422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5278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96941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38538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831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rgbClr val="006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438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9144814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6209357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273882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50" name="Rectangle 1"/>
          <p:cNvSpPr/>
          <p:nvPr userDrawn="1"/>
        </p:nvSpPr>
        <p:spPr>
          <a:xfrm>
            <a:off x="3" y="3810000"/>
            <a:ext cx="12192127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algn="ctr"/>
            <a:endParaRPr lang="en-US" sz="1900" dirty="0">
              <a:latin typeface="Arial Unicode MS" panose="020B0604020202020204" pitchFamily="34" charset="-128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422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1403" y="3969097"/>
            <a:ext cx="2716476" cy="2221992"/>
          </a:xfrm>
        </p:spPr>
        <p:txBody>
          <a:bodyPr vert="horz" lIns="9144" tIns="0" rIns="0" bIns="0" numCol="1" rtlCol="0">
            <a:noAutofit/>
          </a:bodyPr>
          <a:lstStyle>
            <a:lvl1pPr>
              <a:defRPr lang="en-US" sz="1900" spc="0" dirty="0" smtClean="0"/>
            </a:lvl1pPr>
            <a:lvl2pPr>
              <a:defRPr lang="en-US" sz="1600" spc="0" dirty="0" smtClean="0"/>
            </a:lvl2pPr>
            <a:lvl3pPr>
              <a:defRPr lang="en-US" sz="15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228580" lvl="2" indent="-6351">
              <a:buNone/>
            </a:pPr>
            <a:r>
              <a:rPr lang="en-US" dirty="0"/>
              <a:t>Third level (last)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4378" y="3968751"/>
            <a:ext cx="2716476" cy="2221992"/>
          </a:xfrm>
        </p:spPr>
        <p:txBody>
          <a:bodyPr vert="horz" lIns="9144" tIns="0" rIns="0" bIns="0" numCol="1" rtlCol="0">
            <a:noAutofit/>
          </a:bodyPr>
          <a:lstStyle>
            <a:lvl1pPr>
              <a:defRPr lang="en-US" sz="1900" spc="0" dirty="0" smtClean="0"/>
            </a:lvl1pPr>
            <a:lvl2pPr>
              <a:defRPr lang="en-US" sz="1600" spc="0" dirty="0" smtClean="0"/>
            </a:lvl2pPr>
            <a:lvl3pPr>
              <a:defRPr lang="en-US" sz="15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228580" lvl="2" indent="-6351">
              <a:buNone/>
            </a:pPr>
            <a:r>
              <a:rPr lang="en-US" dirty="0"/>
              <a:t>Third level (last)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7353" y="3974592"/>
            <a:ext cx="2716476" cy="2221992"/>
          </a:xfrm>
        </p:spPr>
        <p:txBody>
          <a:bodyPr vert="horz" lIns="9144" tIns="0" rIns="0" bIns="0" numCol="1" rtlCol="0">
            <a:noAutofit/>
          </a:bodyPr>
          <a:lstStyle>
            <a:lvl1pPr>
              <a:defRPr lang="en-US" sz="1900" spc="0" dirty="0" smtClean="0"/>
            </a:lvl1pPr>
            <a:lvl2pPr>
              <a:defRPr lang="en-US" sz="1600" spc="0" dirty="0" smtClean="0"/>
            </a:lvl2pPr>
            <a:lvl3pPr>
              <a:defRPr lang="en-US" sz="15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228580" lvl="2" indent="-6351">
              <a:buNone/>
            </a:pPr>
            <a:r>
              <a:rPr lang="en-US" dirty="0"/>
              <a:t>Third level (last)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1403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4378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7353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422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1403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4378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7353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422" y="3968751"/>
            <a:ext cx="2716476" cy="2221992"/>
          </a:xfrm>
        </p:spPr>
        <p:txBody>
          <a:bodyPr lIns="9144" numCol="1"/>
          <a:lstStyle>
            <a:lvl1pPr>
              <a:defRPr sz="1900" spc="0"/>
            </a:lvl1pPr>
            <a:lvl2pPr>
              <a:defRPr sz="1600" spc="0"/>
            </a:lvl2pPr>
            <a:lvl3pPr marL="228580" indent="-6351">
              <a:buNone/>
              <a:defRPr sz="1500" spc="0" baseline="0">
                <a:solidFill>
                  <a:srgbClr val="0079A8"/>
                </a:solidFill>
              </a:defRPr>
            </a:lvl3pPr>
            <a:lvl4pPr marL="228580" indent="-1588">
              <a:buNone/>
              <a:defRPr lang="en-US" sz="1900" kern="1200" spc="-51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(last)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 numCol="1"/>
          <a:lstStyle/>
          <a:p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48187" y="6264079"/>
            <a:ext cx="402278" cy="4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97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321"/>
          <p:cNvSpPr>
            <a:spLocks/>
          </p:cNvSpPr>
          <p:nvPr userDrawn="1"/>
        </p:nvSpPr>
        <p:spPr bwMode="auto">
          <a:xfrm rot="730076">
            <a:off x="5527501" y="3337903"/>
            <a:ext cx="480483" cy="282575"/>
          </a:xfrm>
          <a:custGeom>
            <a:avLst/>
            <a:gdLst>
              <a:gd name="T0" fmla="*/ 2147483646 w 10000"/>
              <a:gd name="T1" fmla="*/ 2147483646 h 10009"/>
              <a:gd name="T2" fmla="*/ 2147483646 w 10000"/>
              <a:gd name="T3" fmla="*/ 2147483646 h 10009"/>
              <a:gd name="T4" fmla="*/ 2147483646 w 10000"/>
              <a:gd name="T5" fmla="*/ 2147483646 h 10009"/>
              <a:gd name="T6" fmla="*/ 2147483646 w 10000"/>
              <a:gd name="T7" fmla="*/ 2147483646 h 10009"/>
              <a:gd name="T8" fmla="*/ 2147483646 w 10000"/>
              <a:gd name="T9" fmla="*/ 2147483646 h 10009"/>
              <a:gd name="T10" fmla="*/ 2147483646 w 10000"/>
              <a:gd name="T11" fmla="*/ 2147483646 h 10009"/>
              <a:gd name="T12" fmla="*/ 2147483646 w 10000"/>
              <a:gd name="T13" fmla="*/ 2147483646 h 10009"/>
              <a:gd name="T14" fmla="*/ 2147483646 w 10000"/>
              <a:gd name="T15" fmla="*/ 2147483646 h 10009"/>
              <a:gd name="T16" fmla="*/ 2147483646 w 10000"/>
              <a:gd name="T17" fmla="*/ 2147483646 h 10009"/>
              <a:gd name="T18" fmla="*/ 2147483646 w 10000"/>
              <a:gd name="T19" fmla="*/ 2147483646 h 10009"/>
              <a:gd name="T20" fmla="*/ 0 w 10000"/>
              <a:gd name="T21" fmla="*/ 2147483646 h 10009"/>
              <a:gd name="T22" fmla="*/ 2147483646 w 10000"/>
              <a:gd name="T23" fmla="*/ 2147483646 h 10009"/>
              <a:gd name="T24" fmla="*/ 2147483646 w 10000"/>
              <a:gd name="T25" fmla="*/ 2147483646 h 10009"/>
              <a:gd name="T26" fmla="*/ 2147483646 w 10000"/>
              <a:gd name="T27" fmla="*/ 2147483646 h 10009"/>
              <a:gd name="T28" fmla="*/ 2147483646 w 10000"/>
              <a:gd name="T29" fmla="*/ 2147483646 h 10009"/>
              <a:gd name="T30" fmla="*/ 2147483646 w 10000"/>
              <a:gd name="T31" fmla="*/ 2147483646 h 10009"/>
              <a:gd name="T32" fmla="*/ 2147483646 w 10000"/>
              <a:gd name="T33" fmla="*/ 2147483646 h 10009"/>
              <a:gd name="T34" fmla="*/ 2147483646 w 10000"/>
              <a:gd name="T35" fmla="*/ 2147483646 h 10009"/>
              <a:gd name="T36" fmla="*/ 2147483646 w 10000"/>
              <a:gd name="T37" fmla="*/ 2147483646 h 10009"/>
              <a:gd name="T38" fmla="*/ 2147483646 w 10000"/>
              <a:gd name="T39" fmla="*/ 2147483646 h 10009"/>
              <a:gd name="T40" fmla="*/ 2147483646 w 10000"/>
              <a:gd name="T41" fmla="*/ 2147483646 h 10009"/>
              <a:gd name="T42" fmla="*/ 2147483646 w 10000"/>
              <a:gd name="T43" fmla="*/ 2147483646 h 10009"/>
              <a:gd name="T44" fmla="*/ 2147483646 w 10000"/>
              <a:gd name="T45" fmla="*/ 2147483646 h 10009"/>
              <a:gd name="T46" fmla="*/ 2147483646 w 10000"/>
              <a:gd name="T47" fmla="*/ 2147483646 h 10009"/>
              <a:gd name="T48" fmla="*/ 2147483646 w 10000"/>
              <a:gd name="T49" fmla="*/ 2147483646 h 10009"/>
              <a:gd name="T50" fmla="*/ 2147483646 w 10000"/>
              <a:gd name="T51" fmla="*/ 2147483646 h 10009"/>
              <a:gd name="T52" fmla="*/ 2147483646 w 10000"/>
              <a:gd name="T53" fmla="*/ 2147483646 h 10009"/>
              <a:gd name="T54" fmla="*/ 2147483646 w 10000"/>
              <a:gd name="T55" fmla="*/ 2147483646 h 10009"/>
              <a:gd name="T56" fmla="*/ 2147483646 w 10000"/>
              <a:gd name="T57" fmla="*/ 2147483646 h 10009"/>
              <a:gd name="T58" fmla="*/ 2147483646 w 10000"/>
              <a:gd name="T59" fmla="*/ 2147483646 h 10009"/>
              <a:gd name="T60" fmla="*/ 2147483646 w 10000"/>
              <a:gd name="T61" fmla="*/ 2147483646 h 10009"/>
              <a:gd name="T62" fmla="*/ 2147483646 w 10000"/>
              <a:gd name="T63" fmla="*/ 2147483646 h 10009"/>
              <a:gd name="T64" fmla="*/ 2147483646 w 10000"/>
              <a:gd name="T65" fmla="*/ 2147483646 h 10009"/>
              <a:gd name="T66" fmla="*/ 2147483646 w 10000"/>
              <a:gd name="T67" fmla="*/ 2147483646 h 10009"/>
              <a:gd name="T68" fmla="*/ 2147483646 w 10000"/>
              <a:gd name="T69" fmla="*/ 2147483646 h 10009"/>
              <a:gd name="T70" fmla="*/ 2147483646 w 10000"/>
              <a:gd name="T71" fmla="*/ 2147483646 h 10009"/>
              <a:gd name="T72" fmla="*/ 2147483646 w 10000"/>
              <a:gd name="T73" fmla="*/ 2147483646 h 10009"/>
              <a:gd name="T74" fmla="*/ 2147483646 w 10000"/>
              <a:gd name="T75" fmla="*/ 2147483646 h 10009"/>
              <a:gd name="T76" fmla="*/ 2147483646 w 10000"/>
              <a:gd name="T77" fmla="*/ 2147483646 h 10009"/>
              <a:gd name="T78" fmla="*/ 2147483646 w 10000"/>
              <a:gd name="T79" fmla="*/ 2147483646 h 10009"/>
              <a:gd name="T80" fmla="*/ 2147483646 w 10000"/>
              <a:gd name="T81" fmla="*/ 2147483646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" name="Freeform 322"/>
          <p:cNvSpPr>
            <a:spLocks/>
          </p:cNvSpPr>
          <p:nvPr userDrawn="1"/>
        </p:nvSpPr>
        <p:spPr bwMode="auto">
          <a:xfrm rot="926903">
            <a:off x="5540218" y="3356948"/>
            <a:ext cx="120649" cy="198437"/>
          </a:xfrm>
          <a:custGeom>
            <a:avLst/>
            <a:gdLst>
              <a:gd name="T0" fmla="*/ 2147483646 w 10000"/>
              <a:gd name="T1" fmla="*/ 2147483646 h 10437"/>
              <a:gd name="T2" fmla="*/ 2147483646 w 10000"/>
              <a:gd name="T3" fmla="*/ 2147483646 h 10437"/>
              <a:gd name="T4" fmla="*/ 2147483646 w 10000"/>
              <a:gd name="T5" fmla="*/ 2147483646 h 10437"/>
              <a:gd name="T6" fmla="*/ 2147483646 w 10000"/>
              <a:gd name="T7" fmla="*/ 2147483646 h 10437"/>
              <a:gd name="T8" fmla="*/ 2147483646 w 10000"/>
              <a:gd name="T9" fmla="*/ 2147483646 h 10437"/>
              <a:gd name="T10" fmla="*/ 2147483646 w 10000"/>
              <a:gd name="T11" fmla="*/ 2147483646 h 10437"/>
              <a:gd name="T12" fmla="*/ 2147483646 w 10000"/>
              <a:gd name="T13" fmla="*/ 2147483646 h 10437"/>
              <a:gd name="T14" fmla="*/ 2147483646 w 10000"/>
              <a:gd name="T15" fmla="*/ 2147483646 h 10437"/>
              <a:gd name="T16" fmla="*/ 2147483646 w 10000"/>
              <a:gd name="T17" fmla="*/ 2147483646 h 10437"/>
              <a:gd name="T18" fmla="*/ 2147483646 w 10000"/>
              <a:gd name="T19" fmla="*/ 2147483646 h 10437"/>
              <a:gd name="T20" fmla="*/ 2147483646 w 10000"/>
              <a:gd name="T21" fmla="*/ 2147483646 h 10437"/>
              <a:gd name="T22" fmla="*/ 2147483646 w 10000"/>
              <a:gd name="T23" fmla="*/ 0 h 10437"/>
              <a:gd name="T24" fmla="*/ 1652181647 w 10000"/>
              <a:gd name="T25" fmla="*/ 2147483646 h 10437"/>
              <a:gd name="T26" fmla="*/ 1101414143 w 10000"/>
              <a:gd name="T27" fmla="*/ 2147483646 h 10437"/>
              <a:gd name="T28" fmla="*/ 680164610 w 10000"/>
              <a:gd name="T29" fmla="*/ 2147483646 h 10437"/>
              <a:gd name="T30" fmla="*/ 1101414143 w 10000"/>
              <a:gd name="T31" fmla="*/ 2147483646 h 10437"/>
              <a:gd name="T32" fmla="*/ 1101414143 w 10000"/>
              <a:gd name="T33" fmla="*/ 2147483646 h 10437"/>
              <a:gd name="T34" fmla="*/ 126118672 w 10000"/>
              <a:gd name="T35" fmla="*/ 2147483646 h 10437"/>
              <a:gd name="T36" fmla="*/ 0 w 10000"/>
              <a:gd name="T37" fmla="*/ 2147483646 h 10437"/>
              <a:gd name="T38" fmla="*/ 357975358 w 10000"/>
              <a:gd name="T39" fmla="*/ 2147483646 h 10437"/>
              <a:gd name="T40" fmla="*/ 1101414143 w 10000"/>
              <a:gd name="T41" fmla="*/ 2147483646 h 10437"/>
              <a:gd name="T42" fmla="*/ 623990471 w 10000"/>
              <a:gd name="T43" fmla="*/ 2147483646 h 10437"/>
              <a:gd name="T44" fmla="*/ 2147483646 w 10000"/>
              <a:gd name="T45" fmla="*/ 2147483646 h 10437"/>
              <a:gd name="T46" fmla="*/ 2147483646 w 10000"/>
              <a:gd name="T47" fmla="*/ 2147483646 h 10437"/>
              <a:gd name="T48" fmla="*/ 2147483646 w 10000"/>
              <a:gd name="T49" fmla="*/ 2147483646 h 10437"/>
              <a:gd name="T50" fmla="*/ 2147483646 w 10000"/>
              <a:gd name="T51" fmla="*/ 2147483646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" name="Freeform 341"/>
          <p:cNvSpPr>
            <a:spLocks/>
          </p:cNvSpPr>
          <p:nvPr userDrawn="1"/>
        </p:nvSpPr>
        <p:spPr bwMode="auto">
          <a:xfrm>
            <a:off x="6247167" y="3231533"/>
            <a:ext cx="254000" cy="84139"/>
          </a:xfrm>
          <a:custGeom>
            <a:avLst/>
            <a:gdLst>
              <a:gd name="T0" fmla="*/ 2147483646 w 10000"/>
              <a:gd name="T1" fmla="*/ 1938151997 h 10000"/>
              <a:gd name="T2" fmla="*/ 2147483646 w 10000"/>
              <a:gd name="T3" fmla="*/ 1291877393 h 10000"/>
              <a:gd name="T4" fmla="*/ 2147483646 w 10000"/>
              <a:gd name="T5" fmla="*/ 1291877393 h 10000"/>
              <a:gd name="T6" fmla="*/ 2147483646 w 10000"/>
              <a:gd name="T7" fmla="*/ 645938692 h 10000"/>
              <a:gd name="T8" fmla="*/ 2147483646 w 10000"/>
              <a:gd name="T9" fmla="*/ 322947012 h 10000"/>
              <a:gd name="T10" fmla="*/ 2147483646 w 10000"/>
              <a:gd name="T11" fmla="*/ 322947012 h 10000"/>
              <a:gd name="T12" fmla="*/ 2147483646 w 10000"/>
              <a:gd name="T13" fmla="*/ 0 h 10000"/>
              <a:gd name="T14" fmla="*/ 2147483646 w 10000"/>
              <a:gd name="T15" fmla="*/ 322947012 h 10000"/>
              <a:gd name="T16" fmla="*/ 2147483646 w 10000"/>
              <a:gd name="T17" fmla="*/ 322947012 h 10000"/>
              <a:gd name="T18" fmla="*/ 2147483646 w 10000"/>
              <a:gd name="T19" fmla="*/ 645938692 h 10000"/>
              <a:gd name="T20" fmla="*/ 2147483646 w 10000"/>
              <a:gd name="T21" fmla="*/ 968885712 h 10000"/>
              <a:gd name="T22" fmla="*/ 2147483646 w 10000"/>
              <a:gd name="T23" fmla="*/ 1614824337 h 10000"/>
              <a:gd name="T24" fmla="*/ 2147483646 w 10000"/>
              <a:gd name="T25" fmla="*/ 1938151997 h 10000"/>
              <a:gd name="T26" fmla="*/ 2147483646 w 10000"/>
              <a:gd name="T27" fmla="*/ 1938151997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0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2147483646 h 10000"/>
              <a:gd name="T46" fmla="*/ 2147483646 w 10000"/>
              <a:gd name="T47" fmla="*/ 2147483646 h 10000"/>
              <a:gd name="T48" fmla="*/ 2147483646 w 10000"/>
              <a:gd name="T49" fmla="*/ 2147483646 h 10000"/>
              <a:gd name="T50" fmla="*/ 2147483646 w 10000"/>
              <a:gd name="T51" fmla="*/ 2147483646 h 10000"/>
              <a:gd name="T52" fmla="*/ 2147483646 w 10000"/>
              <a:gd name="T53" fmla="*/ 2147483646 h 10000"/>
              <a:gd name="T54" fmla="*/ 2147483646 w 10000"/>
              <a:gd name="T55" fmla="*/ 2147483646 h 10000"/>
              <a:gd name="T56" fmla="*/ 2147483646 w 10000"/>
              <a:gd name="T57" fmla="*/ 1938151997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" name="Freeform 342"/>
          <p:cNvSpPr>
            <a:spLocks/>
          </p:cNvSpPr>
          <p:nvPr userDrawn="1"/>
        </p:nvSpPr>
        <p:spPr bwMode="auto">
          <a:xfrm rot="471028">
            <a:off x="5811133" y="3126755"/>
            <a:ext cx="406400" cy="293688"/>
          </a:xfrm>
          <a:custGeom>
            <a:avLst/>
            <a:gdLst>
              <a:gd name="T0" fmla="*/ 2147483646 w 10043"/>
              <a:gd name="T1" fmla="*/ 2147483646 h 10000"/>
              <a:gd name="T2" fmla="*/ 2147483646 w 10043"/>
              <a:gd name="T3" fmla="*/ 2147483646 h 10000"/>
              <a:gd name="T4" fmla="*/ 2147483646 w 10043"/>
              <a:gd name="T5" fmla="*/ 2147483646 h 10000"/>
              <a:gd name="T6" fmla="*/ 2147483646 w 10043"/>
              <a:gd name="T7" fmla="*/ 2147483646 h 10000"/>
              <a:gd name="T8" fmla="*/ 2147483646 w 10043"/>
              <a:gd name="T9" fmla="*/ 2147483646 h 10000"/>
              <a:gd name="T10" fmla="*/ 2147483646 w 10043"/>
              <a:gd name="T11" fmla="*/ 2147483646 h 10000"/>
              <a:gd name="T12" fmla="*/ 2147483646 w 10043"/>
              <a:gd name="T13" fmla="*/ 2147483646 h 10000"/>
              <a:gd name="T14" fmla="*/ 2147483646 w 10043"/>
              <a:gd name="T15" fmla="*/ 2147483646 h 10000"/>
              <a:gd name="T16" fmla="*/ 2147483646 w 10043"/>
              <a:gd name="T17" fmla="*/ 2147483646 h 10000"/>
              <a:gd name="T18" fmla="*/ 2147483646 w 10043"/>
              <a:gd name="T19" fmla="*/ 2147483646 h 10000"/>
              <a:gd name="T20" fmla="*/ 2147483646 w 10043"/>
              <a:gd name="T21" fmla="*/ 2147483646 h 10000"/>
              <a:gd name="T22" fmla="*/ 2147483646 w 10043"/>
              <a:gd name="T23" fmla="*/ 2147483646 h 10000"/>
              <a:gd name="T24" fmla="*/ 2147483646 w 10043"/>
              <a:gd name="T25" fmla="*/ 2147483646 h 10000"/>
              <a:gd name="T26" fmla="*/ 2147483646 w 10043"/>
              <a:gd name="T27" fmla="*/ 2147483646 h 10000"/>
              <a:gd name="T28" fmla="*/ 2147483646 w 10043"/>
              <a:gd name="T29" fmla="*/ 2147483646 h 10000"/>
              <a:gd name="T30" fmla="*/ 2147483646 w 10043"/>
              <a:gd name="T31" fmla="*/ 2147483646 h 10000"/>
              <a:gd name="T32" fmla="*/ 2147483646 w 10043"/>
              <a:gd name="T33" fmla="*/ 2147483646 h 10000"/>
              <a:gd name="T34" fmla="*/ 2147483646 w 10043"/>
              <a:gd name="T35" fmla="*/ 2147483646 h 10000"/>
              <a:gd name="T36" fmla="*/ 2147483646 w 10043"/>
              <a:gd name="T37" fmla="*/ 2147483646 h 10000"/>
              <a:gd name="T38" fmla="*/ 2147483646 w 10043"/>
              <a:gd name="T39" fmla="*/ 2147483646 h 10000"/>
              <a:gd name="T40" fmla="*/ 2147483646 w 10043"/>
              <a:gd name="T41" fmla="*/ 0 h 10000"/>
              <a:gd name="T42" fmla="*/ 2147483646 w 10043"/>
              <a:gd name="T43" fmla="*/ 2147483646 h 10000"/>
              <a:gd name="T44" fmla="*/ 2147483646 w 10043"/>
              <a:gd name="T45" fmla="*/ 2147483646 h 10000"/>
              <a:gd name="T46" fmla="*/ 2147483646 w 10043"/>
              <a:gd name="T47" fmla="*/ 2147483646 h 10000"/>
              <a:gd name="T48" fmla="*/ 2147483646 w 10043"/>
              <a:gd name="T49" fmla="*/ 2147483646 h 10000"/>
              <a:gd name="T50" fmla="*/ 2147483646 w 10043"/>
              <a:gd name="T51" fmla="*/ 2147483646 h 10000"/>
              <a:gd name="T52" fmla="*/ 2147483646 w 10043"/>
              <a:gd name="T53" fmla="*/ 2147483646 h 10000"/>
              <a:gd name="T54" fmla="*/ 2147483646 w 10043"/>
              <a:gd name="T55" fmla="*/ 2147483646 h 10000"/>
              <a:gd name="T56" fmla="*/ 2147483646 w 10043"/>
              <a:gd name="T57" fmla="*/ 2147483646 h 10000"/>
              <a:gd name="T58" fmla="*/ 2147483646 w 10043"/>
              <a:gd name="T59" fmla="*/ 2147483646 h 10000"/>
              <a:gd name="T60" fmla="*/ 2147483646 w 10043"/>
              <a:gd name="T61" fmla="*/ 2147483646 h 10000"/>
              <a:gd name="T62" fmla="*/ 2147483646 w 10043"/>
              <a:gd name="T63" fmla="*/ 2147483646 h 10000"/>
              <a:gd name="T64" fmla="*/ 2147483646 w 10043"/>
              <a:gd name="T65" fmla="*/ 2147483646 h 10000"/>
              <a:gd name="T66" fmla="*/ 2147483646 w 10043"/>
              <a:gd name="T67" fmla="*/ 2147483646 h 10000"/>
              <a:gd name="T68" fmla="*/ 2147483646 w 10043"/>
              <a:gd name="T69" fmla="*/ 2147483646 h 10000"/>
              <a:gd name="T70" fmla="*/ 2147483646 w 10043"/>
              <a:gd name="T71" fmla="*/ 2147483646 h 10000"/>
              <a:gd name="T72" fmla="*/ 2147483646 w 10043"/>
              <a:gd name="T73" fmla="*/ 2147483646 h 10000"/>
              <a:gd name="T74" fmla="*/ 2147483646 w 10043"/>
              <a:gd name="T75" fmla="*/ 2147483646 h 10000"/>
              <a:gd name="T76" fmla="*/ 2147483646 w 10043"/>
              <a:gd name="T77" fmla="*/ 2147483646 h 10000"/>
              <a:gd name="T78" fmla="*/ 2147483646 w 10043"/>
              <a:gd name="T79" fmla="*/ 2147483646 h 10000"/>
              <a:gd name="T80" fmla="*/ 2147483646 w 10043"/>
              <a:gd name="T81" fmla="*/ 2147483646 h 10000"/>
              <a:gd name="T82" fmla="*/ 2147483646 w 10043"/>
              <a:gd name="T83" fmla="*/ 2147483646 h 10000"/>
              <a:gd name="T84" fmla="*/ 2147483646 w 10043"/>
              <a:gd name="T85" fmla="*/ 2147483646 h 10000"/>
              <a:gd name="T86" fmla="*/ 2147483646 w 10043"/>
              <a:gd name="T87" fmla="*/ 2147483646 h 10000"/>
              <a:gd name="T88" fmla="*/ 2147483646 w 10043"/>
              <a:gd name="T89" fmla="*/ 2147483646 h 10000"/>
              <a:gd name="T90" fmla="*/ 2147483646 w 10043"/>
              <a:gd name="T91" fmla="*/ 2147483646 h 10000"/>
              <a:gd name="T92" fmla="*/ 2147483646 w 10043"/>
              <a:gd name="T93" fmla="*/ 2147483646 h 10000"/>
              <a:gd name="T94" fmla="*/ 2147483646 w 10043"/>
              <a:gd name="T95" fmla="*/ 2147483646 h 10000"/>
              <a:gd name="T96" fmla="*/ 2147483646 w 10043"/>
              <a:gd name="T97" fmla="*/ 2147483646 h 10000"/>
              <a:gd name="T98" fmla="*/ 2147483646 w 10043"/>
              <a:gd name="T99" fmla="*/ 2147483646 h 10000"/>
              <a:gd name="T100" fmla="*/ 2147483646 w 10043"/>
              <a:gd name="T101" fmla="*/ 2147483646 h 10000"/>
              <a:gd name="T102" fmla="*/ 2147483646 w 10043"/>
              <a:gd name="T103" fmla="*/ 2147483646 h 10000"/>
              <a:gd name="T104" fmla="*/ 2147483646 w 10043"/>
              <a:gd name="T105" fmla="*/ 2147483646 h 10000"/>
              <a:gd name="T106" fmla="*/ 2147483646 w 10043"/>
              <a:gd name="T107" fmla="*/ 2147483646 h 10000"/>
              <a:gd name="T108" fmla="*/ 2147483646 w 10043"/>
              <a:gd name="T109" fmla="*/ 2147483646 h 10000"/>
              <a:gd name="T110" fmla="*/ 2147483646 w 10043"/>
              <a:gd name="T111" fmla="*/ 2147483646 h 10000"/>
              <a:gd name="T112" fmla="*/ 2147483646 w 10043"/>
              <a:gd name="T113" fmla="*/ 2147483646 h 10000"/>
              <a:gd name="T114" fmla="*/ 2147483646 w 10043"/>
              <a:gd name="T115" fmla="*/ 2147483646 h 10000"/>
              <a:gd name="T116" fmla="*/ 2147483646 w 10043"/>
              <a:gd name="T117" fmla="*/ 2147483646 h 10000"/>
              <a:gd name="T118" fmla="*/ 2147483646 w 10043"/>
              <a:gd name="T119" fmla="*/ 2147483646 h 10000"/>
              <a:gd name="T120" fmla="*/ 2147483646 w 10043"/>
              <a:gd name="T121" fmla="*/ 2147483646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" name="Freeform 343"/>
          <p:cNvSpPr>
            <a:spLocks/>
          </p:cNvSpPr>
          <p:nvPr userDrawn="1"/>
        </p:nvSpPr>
        <p:spPr bwMode="auto">
          <a:xfrm>
            <a:off x="6156149" y="3302968"/>
            <a:ext cx="414867" cy="315912"/>
          </a:xfrm>
          <a:custGeom>
            <a:avLst/>
            <a:gdLst>
              <a:gd name="T0" fmla="*/ 2147483646 w 154"/>
              <a:gd name="T1" fmla="*/ 2147483646 h 154"/>
              <a:gd name="T2" fmla="*/ 2147483646 w 154"/>
              <a:gd name="T3" fmla="*/ 0 h 154"/>
              <a:gd name="T4" fmla="*/ 2147483646 w 154"/>
              <a:gd name="T5" fmla="*/ 0 h 154"/>
              <a:gd name="T6" fmla="*/ 2147483646 w 154"/>
              <a:gd name="T7" fmla="*/ 2147483646 h 154"/>
              <a:gd name="T8" fmla="*/ 2147483646 w 154"/>
              <a:gd name="T9" fmla="*/ 2147483646 h 154"/>
              <a:gd name="T10" fmla="*/ 2147483646 w 154"/>
              <a:gd name="T11" fmla="*/ 2147483646 h 154"/>
              <a:gd name="T12" fmla="*/ 2147483646 w 154"/>
              <a:gd name="T13" fmla="*/ 2147483646 h 154"/>
              <a:gd name="T14" fmla="*/ 2147483646 w 154"/>
              <a:gd name="T15" fmla="*/ 2147483646 h 154"/>
              <a:gd name="T16" fmla="*/ 2147483646 w 154"/>
              <a:gd name="T17" fmla="*/ 2147483646 h 154"/>
              <a:gd name="T18" fmla="*/ 2147483646 w 154"/>
              <a:gd name="T19" fmla="*/ 2147483646 h 154"/>
              <a:gd name="T20" fmla="*/ 2147483646 w 154"/>
              <a:gd name="T21" fmla="*/ 2147483646 h 154"/>
              <a:gd name="T22" fmla="*/ 0 w 154"/>
              <a:gd name="T23" fmla="*/ 2147483646 h 154"/>
              <a:gd name="T24" fmla="*/ 2147483646 w 154"/>
              <a:gd name="T25" fmla="*/ 2147483646 h 154"/>
              <a:gd name="T26" fmla="*/ 2147483646 w 154"/>
              <a:gd name="T27" fmla="*/ 2147483646 h 154"/>
              <a:gd name="T28" fmla="*/ 2147483646 w 154"/>
              <a:gd name="T29" fmla="*/ 2147483646 h 154"/>
              <a:gd name="T30" fmla="*/ 2147483646 w 154"/>
              <a:gd name="T31" fmla="*/ 2147483646 h 154"/>
              <a:gd name="T32" fmla="*/ 2147483646 w 154"/>
              <a:gd name="T33" fmla="*/ 2147483646 h 154"/>
              <a:gd name="T34" fmla="*/ 2147483646 w 154"/>
              <a:gd name="T35" fmla="*/ 2147483646 h 154"/>
              <a:gd name="T36" fmla="*/ 2147483646 w 154"/>
              <a:gd name="T37" fmla="*/ 2147483646 h 154"/>
              <a:gd name="T38" fmla="*/ 2147483646 w 154"/>
              <a:gd name="T39" fmla="*/ 2147483646 h 154"/>
              <a:gd name="T40" fmla="*/ 2147483646 w 154"/>
              <a:gd name="T41" fmla="*/ 2147483646 h 154"/>
              <a:gd name="T42" fmla="*/ 2147483646 w 154"/>
              <a:gd name="T43" fmla="*/ 2147483646 h 154"/>
              <a:gd name="T44" fmla="*/ 2147483646 w 154"/>
              <a:gd name="T45" fmla="*/ 2147483646 h 154"/>
              <a:gd name="T46" fmla="*/ 2147483646 w 154"/>
              <a:gd name="T47" fmla="*/ 2147483646 h 154"/>
              <a:gd name="T48" fmla="*/ 2147483646 w 154"/>
              <a:gd name="T49" fmla="*/ 2147483646 h 154"/>
              <a:gd name="T50" fmla="*/ 2147483646 w 154"/>
              <a:gd name="T51" fmla="*/ 2147483646 h 154"/>
              <a:gd name="T52" fmla="*/ 2147483646 w 154"/>
              <a:gd name="T53" fmla="*/ 2147483646 h 154"/>
              <a:gd name="T54" fmla="*/ 2147483646 w 154"/>
              <a:gd name="T55" fmla="*/ 2147483646 h 154"/>
              <a:gd name="T56" fmla="*/ 2147483646 w 154"/>
              <a:gd name="T57" fmla="*/ 2147483646 h 154"/>
              <a:gd name="T58" fmla="*/ 2147483646 w 154"/>
              <a:gd name="T59" fmla="*/ 2147483646 h 154"/>
              <a:gd name="T60" fmla="*/ 2147483646 w 154"/>
              <a:gd name="T61" fmla="*/ 2147483646 h 154"/>
              <a:gd name="T62" fmla="*/ 2147483646 w 154"/>
              <a:gd name="T63" fmla="*/ 2147483646 h 154"/>
              <a:gd name="T64" fmla="*/ 2147483646 w 154"/>
              <a:gd name="T65" fmla="*/ 2147483646 h 154"/>
              <a:gd name="T66" fmla="*/ 2147483646 w 154"/>
              <a:gd name="T67" fmla="*/ 2147483646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" name="Freeform 344"/>
          <p:cNvSpPr>
            <a:spLocks/>
          </p:cNvSpPr>
          <p:nvPr userDrawn="1"/>
        </p:nvSpPr>
        <p:spPr bwMode="auto">
          <a:xfrm>
            <a:off x="6145575" y="2994995"/>
            <a:ext cx="266700" cy="292100"/>
          </a:xfrm>
          <a:custGeom>
            <a:avLst/>
            <a:gdLst>
              <a:gd name="T0" fmla="*/ 2147483646 w 10045"/>
              <a:gd name="T1" fmla="*/ 2147483646 h 10019"/>
              <a:gd name="T2" fmla="*/ 2147483646 w 10045"/>
              <a:gd name="T3" fmla="*/ 2147483646 h 10019"/>
              <a:gd name="T4" fmla="*/ 2147483646 w 10045"/>
              <a:gd name="T5" fmla="*/ 2147483646 h 10019"/>
              <a:gd name="T6" fmla="*/ 2147483646 w 10045"/>
              <a:gd name="T7" fmla="*/ 2147483646 h 10019"/>
              <a:gd name="T8" fmla="*/ 2147483646 w 10045"/>
              <a:gd name="T9" fmla="*/ 2147483646 h 10019"/>
              <a:gd name="T10" fmla="*/ 2147483646 w 10045"/>
              <a:gd name="T11" fmla="*/ 2147483646 h 10019"/>
              <a:gd name="T12" fmla="*/ 2147483646 w 10045"/>
              <a:gd name="T13" fmla="*/ 2147483646 h 10019"/>
              <a:gd name="T14" fmla="*/ 2147483646 w 10045"/>
              <a:gd name="T15" fmla="*/ 2147483646 h 10019"/>
              <a:gd name="T16" fmla="*/ 2147483646 w 10045"/>
              <a:gd name="T17" fmla="*/ 2147483646 h 10019"/>
              <a:gd name="T18" fmla="*/ 0 w 10045"/>
              <a:gd name="T19" fmla="*/ 2147483646 h 10019"/>
              <a:gd name="T20" fmla="*/ 2147483646 w 10045"/>
              <a:gd name="T21" fmla="*/ 2147483646 h 10019"/>
              <a:gd name="T22" fmla="*/ 2147483646 w 10045"/>
              <a:gd name="T23" fmla="*/ 2147483646 h 10019"/>
              <a:gd name="T24" fmla="*/ 2147483646 w 10045"/>
              <a:gd name="T25" fmla="*/ 2147483646 h 10019"/>
              <a:gd name="T26" fmla="*/ 2147483646 w 10045"/>
              <a:gd name="T27" fmla="*/ 2147483646 h 10019"/>
              <a:gd name="T28" fmla="*/ 2147483646 w 10045"/>
              <a:gd name="T29" fmla="*/ 2147483646 h 10019"/>
              <a:gd name="T30" fmla="*/ 2147483646 w 10045"/>
              <a:gd name="T31" fmla="*/ 2147483646 h 10019"/>
              <a:gd name="T32" fmla="*/ 2147483646 w 10045"/>
              <a:gd name="T33" fmla="*/ 2147483646 h 10019"/>
              <a:gd name="T34" fmla="*/ 2147483646 w 10045"/>
              <a:gd name="T35" fmla="*/ 2147483646 h 10019"/>
              <a:gd name="T36" fmla="*/ 2147483646 w 10045"/>
              <a:gd name="T37" fmla="*/ 2147483646 h 10019"/>
              <a:gd name="T38" fmla="*/ 2147483646 w 10045"/>
              <a:gd name="T39" fmla="*/ 2147483646 h 10019"/>
              <a:gd name="T40" fmla="*/ 2147483646 w 10045"/>
              <a:gd name="T41" fmla="*/ 2147483646 h 10019"/>
              <a:gd name="T42" fmla="*/ 2147483646 w 10045"/>
              <a:gd name="T43" fmla="*/ 2147483646 h 10019"/>
              <a:gd name="T44" fmla="*/ 2147483646 w 10045"/>
              <a:gd name="T45" fmla="*/ 2147483646 h 10019"/>
              <a:gd name="T46" fmla="*/ 2147483646 w 10045"/>
              <a:gd name="T47" fmla="*/ 2147483646 h 10019"/>
              <a:gd name="T48" fmla="*/ 2147483646 w 10045"/>
              <a:gd name="T49" fmla="*/ 2147483646 h 10019"/>
              <a:gd name="T50" fmla="*/ 2147483646 w 10045"/>
              <a:gd name="T51" fmla="*/ 2147483646 h 10019"/>
              <a:gd name="T52" fmla="*/ 2147483646 w 10045"/>
              <a:gd name="T53" fmla="*/ 2147483646 h 10019"/>
              <a:gd name="T54" fmla="*/ 2147483646 w 10045"/>
              <a:gd name="T55" fmla="*/ 2147483646 h 10019"/>
              <a:gd name="T56" fmla="*/ 2147483646 w 10045"/>
              <a:gd name="T57" fmla="*/ 2147483646 h 10019"/>
              <a:gd name="T58" fmla="*/ 2147483646 w 10045"/>
              <a:gd name="T59" fmla="*/ 2147483646 h 10019"/>
              <a:gd name="T60" fmla="*/ 2147483646 w 10045"/>
              <a:gd name="T61" fmla="*/ 2147483646 h 10019"/>
              <a:gd name="T62" fmla="*/ 2147483646 w 10045"/>
              <a:gd name="T63" fmla="*/ 2147483646 h 10019"/>
              <a:gd name="T64" fmla="*/ 2147483646 w 10045"/>
              <a:gd name="T65" fmla="*/ 2147483646 h 10019"/>
              <a:gd name="T66" fmla="*/ 2147483646 w 10045"/>
              <a:gd name="T67" fmla="*/ 2147483646 h 10019"/>
              <a:gd name="T68" fmla="*/ 2147483646 w 10045"/>
              <a:gd name="T69" fmla="*/ 2147483646 h 10019"/>
              <a:gd name="T70" fmla="*/ 2147483646 w 10045"/>
              <a:gd name="T71" fmla="*/ 2147483646 h 10019"/>
              <a:gd name="T72" fmla="*/ 2147483646 w 10045"/>
              <a:gd name="T73" fmla="*/ 2147483646 h 10019"/>
              <a:gd name="T74" fmla="*/ 2147483646 w 10045"/>
              <a:gd name="T75" fmla="*/ 2147483646 h 10019"/>
              <a:gd name="T76" fmla="*/ 2147483646 w 10045"/>
              <a:gd name="T77" fmla="*/ 2147483646 h 10019"/>
              <a:gd name="T78" fmla="*/ 2147483646 w 10045"/>
              <a:gd name="T79" fmla="*/ 2147483646 h 10019"/>
              <a:gd name="T80" fmla="*/ 2147483646 w 10045"/>
              <a:gd name="T81" fmla="*/ 2147483646 h 10019"/>
              <a:gd name="T82" fmla="*/ 2147483646 w 10045"/>
              <a:gd name="T83" fmla="*/ 2147483646 h 10019"/>
              <a:gd name="T84" fmla="*/ 2147483646 w 10045"/>
              <a:gd name="T85" fmla="*/ 2147483646 h 10019"/>
              <a:gd name="T86" fmla="*/ 2147483646 w 10045"/>
              <a:gd name="T87" fmla="*/ 2147483646 h 10019"/>
              <a:gd name="T88" fmla="*/ 2147483646 w 10045"/>
              <a:gd name="T89" fmla="*/ 2147483646 h 10019"/>
              <a:gd name="T90" fmla="*/ 2147483646 w 10045"/>
              <a:gd name="T91" fmla="*/ 2147483646 h 10019"/>
              <a:gd name="T92" fmla="*/ 2147483646 w 10045"/>
              <a:gd name="T93" fmla="*/ 2147483646 h 10019"/>
              <a:gd name="T94" fmla="*/ 2147483646 w 10045"/>
              <a:gd name="T95" fmla="*/ 2147483646 h 10019"/>
              <a:gd name="T96" fmla="*/ 2147483646 w 10045"/>
              <a:gd name="T97" fmla="*/ 2147483646 h 10019"/>
              <a:gd name="T98" fmla="*/ 2147483646 w 10045"/>
              <a:gd name="T99" fmla="*/ 2147483646 h 10019"/>
              <a:gd name="T100" fmla="*/ 2147483646 w 10045"/>
              <a:gd name="T101" fmla="*/ 2147483646 h 10019"/>
              <a:gd name="T102" fmla="*/ 2147483646 w 10045"/>
              <a:gd name="T103" fmla="*/ 0 h 10019"/>
              <a:gd name="T104" fmla="*/ 2147483646 w 10045"/>
              <a:gd name="T105" fmla="*/ 2147483646 h 10019"/>
              <a:gd name="T106" fmla="*/ 2147483646 w 10045"/>
              <a:gd name="T107" fmla="*/ 2147483646 h 10019"/>
              <a:gd name="T108" fmla="*/ 2147483646 w 10045"/>
              <a:gd name="T109" fmla="*/ 2147483646 h 10019"/>
              <a:gd name="T110" fmla="*/ 2147483646 w 10045"/>
              <a:gd name="T111" fmla="*/ 2147483646 h 10019"/>
              <a:gd name="T112" fmla="*/ 2147483646 w 10045"/>
              <a:gd name="T113" fmla="*/ 2147483646 h 10019"/>
              <a:gd name="T114" fmla="*/ 2147483646 w 10045"/>
              <a:gd name="T115" fmla="*/ 2147483646 h 10019"/>
              <a:gd name="T116" fmla="*/ 2147483646 w 10045"/>
              <a:gd name="T117" fmla="*/ 2147483646 h 10019"/>
              <a:gd name="T118" fmla="*/ 2147483646 w 10045"/>
              <a:gd name="T119" fmla="*/ 2147483646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" name="Freeform 345"/>
          <p:cNvSpPr>
            <a:spLocks/>
          </p:cNvSpPr>
          <p:nvPr userDrawn="1"/>
        </p:nvSpPr>
        <p:spPr bwMode="auto">
          <a:xfrm>
            <a:off x="6111700" y="3055319"/>
            <a:ext cx="101600" cy="101600"/>
          </a:xfrm>
          <a:custGeom>
            <a:avLst/>
            <a:gdLst>
              <a:gd name="T0" fmla="*/ 2147483646 w 66"/>
              <a:gd name="T1" fmla="*/ 2147483646 h 90"/>
              <a:gd name="T2" fmla="*/ 2147483646 w 66"/>
              <a:gd name="T3" fmla="*/ 2147483646 h 90"/>
              <a:gd name="T4" fmla="*/ 2147483646 w 66"/>
              <a:gd name="T5" fmla="*/ 2147483646 h 90"/>
              <a:gd name="T6" fmla="*/ 2147483646 w 66"/>
              <a:gd name="T7" fmla="*/ 2147483646 h 90"/>
              <a:gd name="T8" fmla="*/ 2147483646 w 66"/>
              <a:gd name="T9" fmla="*/ 2147483646 h 90"/>
              <a:gd name="T10" fmla="*/ 2147483646 w 66"/>
              <a:gd name="T11" fmla="*/ 2147483646 h 90"/>
              <a:gd name="T12" fmla="*/ 2147483646 w 66"/>
              <a:gd name="T13" fmla="*/ 2147483646 h 90"/>
              <a:gd name="T14" fmla="*/ 2147483646 w 66"/>
              <a:gd name="T15" fmla="*/ 2147483646 h 90"/>
              <a:gd name="T16" fmla="*/ 2147483646 w 66"/>
              <a:gd name="T17" fmla="*/ 2147483646 h 90"/>
              <a:gd name="T18" fmla="*/ 2147483646 w 66"/>
              <a:gd name="T19" fmla="*/ 2147483646 h 90"/>
              <a:gd name="T20" fmla="*/ 2147483646 w 66"/>
              <a:gd name="T21" fmla="*/ 0 h 90"/>
              <a:gd name="T22" fmla="*/ 2147483646 w 66"/>
              <a:gd name="T23" fmla="*/ 2147483646 h 90"/>
              <a:gd name="T24" fmla="*/ 2147483646 w 66"/>
              <a:gd name="T25" fmla="*/ 2147483646 h 90"/>
              <a:gd name="T26" fmla="*/ 2147483646 w 66"/>
              <a:gd name="T27" fmla="*/ 2147483646 h 90"/>
              <a:gd name="T28" fmla="*/ 2147483646 w 66"/>
              <a:gd name="T29" fmla="*/ 2147483646 h 90"/>
              <a:gd name="T30" fmla="*/ 2147483646 w 66"/>
              <a:gd name="T31" fmla="*/ 2147483646 h 90"/>
              <a:gd name="T32" fmla="*/ 0 w 66"/>
              <a:gd name="T33" fmla="*/ 2147483646 h 90"/>
              <a:gd name="T34" fmla="*/ 2147483646 w 66"/>
              <a:gd name="T35" fmla="*/ 2147483646 h 90"/>
              <a:gd name="T36" fmla="*/ 2147483646 w 66"/>
              <a:gd name="T37" fmla="*/ 2147483646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" name="Freeform 346"/>
          <p:cNvSpPr>
            <a:spLocks/>
          </p:cNvSpPr>
          <p:nvPr userDrawn="1"/>
        </p:nvSpPr>
        <p:spPr bwMode="auto">
          <a:xfrm rot="-633815">
            <a:off x="6619701" y="3488717"/>
            <a:ext cx="211667" cy="163513"/>
          </a:xfrm>
          <a:custGeom>
            <a:avLst/>
            <a:gdLst>
              <a:gd name="T0" fmla="*/ 2147483646 w 9874"/>
              <a:gd name="T1" fmla="*/ 2147483646 h 10000"/>
              <a:gd name="T2" fmla="*/ 2147483646 w 9874"/>
              <a:gd name="T3" fmla="*/ 2147483646 h 10000"/>
              <a:gd name="T4" fmla="*/ 2147483646 w 9874"/>
              <a:gd name="T5" fmla="*/ 2147483646 h 10000"/>
              <a:gd name="T6" fmla="*/ 2147483646 w 9874"/>
              <a:gd name="T7" fmla="*/ 0 h 10000"/>
              <a:gd name="T8" fmla="*/ 2147483646 w 9874"/>
              <a:gd name="T9" fmla="*/ 2147483646 h 10000"/>
              <a:gd name="T10" fmla="*/ 2147483646 w 9874"/>
              <a:gd name="T11" fmla="*/ 2147483646 h 10000"/>
              <a:gd name="T12" fmla="*/ 2147483646 w 9874"/>
              <a:gd name="T13" fmla="*/ 2147483646 h 10000"/>
              <a:gd name="T14" fmla="*/ 2147483646 w 9874"/>
              <a:gd name="T15" fmla="*/ 2147483646 h 10000"/>
              <a:gd name="T16" fmla="*/ 2147483646 w 9874"/>
              <a:gd name="T17" fmla="*/ 2147483646 h 10000"/>
              <a:gd name="T18" fmla="*/ 0 w 9874"/>
              <a:gd name="T19" fmla="*/ 2147483646 h 10000"/>
              <a:gd name="T20" fmla="*/ 2147483646 w 9874"/>
              <a:gd name="T21" fmla="*/ 2147483646 h 10000"/>
              <a:gd name="T22" fmla="*/ 2147483646 w 9874"/>
              <a:gd name="T23" fmla="*/ 2147483646 h 10000"/>
              <a:gd name="T24" fmla="*/ 2147483646 w 9874"/>
              <a:gd name="T25" fmla="*/ 2147483646 h 10000"/>
              <a:gd name="T26" fmla="*/ 2147483646 w 9874"/>
              <a:gd name="T27" fmla="*/ 2147483646 h 10000"/>
              <a:gd name="T28" fmla="*/ 2147483646 w 9874"/>
              <a:gd name="T29" fmla="*/ 2147483646 h 10000"/>
              <a:gd name="T30" fmla="*/ 2147483646 w 9874"/>
              <a:gd name="T31" fmla="*/ 2147483646 h 10000"/>
              <a:gd name="T32" fmla="*/ 2147483646 w 9874"/>
              <a:gd name="T33" fmla="*/ 2147483646 h 10000"/>
              <a:gd name="T34" fmla="*/ 2147483646 w 9874"/>
              <a:gd name="T35" fmla="*/ 2147483646 h 10000"/>
              <a:gd name="T36" fmla="*/ 2147483646 w 9874"/>
              <a:gd name="T37" fmla="*/ 2147483646 h 10000"/>
              <a:gd name="T38" fmla="*/ 2147483646 w 9874"/>
              <a:gd name="T39" fmla="*/ 2147483646 h 10000"/>
              <a:gd name="T40" fmla="*/ 2147483646 w 9874"/>
              <a:gd name="T41" fmla="*/ 2147483646 h 10000"/>
              <a:gd name="T42" fmla="*/ 2147483646 w 9874"/>
              <a:gd name="T43" fmla="*/ 2147483646 h 10000"/>
              <a:gd name="T44" fmla="*/ 2147483646 w 9874"/>
              <a:gd name="T45" fmla="*/ 2147483646 h 10000"/>
              <a:gd name="T46" fmla="*/ 2147483646 w 9874"/>
              <a:gd name="T47" fmla="*/ 2147483646 h 10000"/>
              <a:gd name="T48" fmla="*/ 2147483646 w 9874"/>
              <a:gd name="T49" fmla="*/ 2147483646 h 10000"/>
              <a:gd name="T50" fmla="*/ 2147483646 w 9874"/>
              <a:gd name="T51" fmla="*/ 2147483646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" name="Freeform 351"/>
          <p:cNvSpPr>
            <a:spLocks/>
          </p:cNvSpPr>
          <p:nvPr userDrawn="1"/>
        </p:nvSpPr>
        <p:spPr bwMode="auto">
          <a:xfrm>
            <a:off x="6607018" y="3234709"/>
            <a:ext cx="273049" cy="168275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0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14773608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" name="Freeform 353"/>
          <p:cNvSpPr>
            <a:spLocks/>
          </p:cNvSpPr>
          <p:nvPr userDrawn="1"/>
        </p:nvSpPr>
        <p:spPr bwMode="auto">
          <a:xfrm>
            <a:off x="6331833" y="3156927"/>
            <a:ext cx="211667" cy="82551"/>
          </a:xfrm>
          <a:custGeom>
            <a:avLst/>
            <a:gdLst>
              <a:gd name="T0" fmla="*/ 2147483646 w 10569"/>
              <a:gd name="T1" fmla="*/ 1784266055 h 10092"/>
              <a:gd name="T2" fmla="*/ 2147483646 w 10569"/>
              <a:gd name="T3" fmla="*/ 1003710399 h 10092"/>
              <a:gd name="T4" fmla="*/ 2147483646 w 10569"/>
              <a:gd name="T5" fmla="*/ 502000758 h 10092"/>
              <a:gd name="T6" fmla="*/ 2147483646 w 10569"/>
              <a:gd name="T7" fmla="*/ 0 h 10092"/>
              <a:gd name="T8" fmla="*/ 2147483646 w 10569"/>
              <a:gd name="T9" fmla="*/ 250834547 h 10092"/>
              <a:gd name="T10" fmla="*/ 2147483646 w 10569"/>
              <a:gd name="T11" fmla="*/ 0 h 10092"/>
              <a:gd name="T12" fmla="*/ 2147483646 w 10569"/>
              <a:gd name="T13" fmla="*/ 250834547 h 10092"/>
              <a:gd name="T14" fmla="*/ 2147483646 w 10569"/>
              <a:gd name="T15" fmla="*/ 502000758 h 10092"/>
              <a:gd name="T16" fmla="*/ 2147483646 w 10569"/>
              <a:gd name="T17" fmla="*/ 752875852 h 10092"/>
              <a:gd name="T18" fmla="*/ 126895188 w 10569"/>
              <a:gd name="T19" fmla="*/ 1003710399 h 10092"/>
              <a:gd name="T20" fmla="*/ 2147483646 w 10569"/>
              <a:gd name="T21" fmla="*/ 1342794782 h 10092"/>
              <a:gd name="T22" fmla="*/ 2147483646 w 10569"/>
              <a:gd name="T23" fmla="*/ 1800525632 h 10092"/>
              <a:gd name="T24" fmla="*/ 2147483646 w 10569"/>
              <a:gd name="T25" fmla="*/ 2147483646 h 10092"/>
              <a:gd name="T26" fmla="*/ 2147483646 w 10569"/>
              <a:gd name="T27" fmla="*/ 2147483646 h 10092"/>
              <a:gd name="T28" fmla="*/ 2147483646 w 10569"/>
              <a:gd name="T29" fmla="*/ 2147483646 h 10092"/>
              <a:gd name="T30" fmla="*/ 2147483646 w 10569"/>
              <a:gd name="T31" fmla="*/ 2147483646 h 10092"/>
              <a:gd name="T32" fmla="*/ 2147483646 w 10569"/>
              <a:gd name="T33" fmla="*/ 2147483646 h 10092"/>
              <a:gd name="T34" fmla="*/ 2147483646 w 10569"/>
              <a:gd name="T35" fmla="*/ 2147483646 h 10092"/>
              <a:gd name="T36" fmla="*/ 2147483646 w 10569"/>
              <a:gd name="T37" fmla="*/ 2147483646 h 10092"/>
              <a:gd name="T38" fmla="*/ 2147483646 w 10569"/>
              <a:gd name="T39" fmla="*/ 2147483646 h 10092"/>
              <a:gd name="T40" fmla="*/ 2147483646 w 10569"/>
              <a:gd name="T41" fmla="*/ 2147483646 h 10092"/>
              <a:gd name="T42" fmla="*/ 2147483646 w 10569"/>
              <a:gd name="T43" fmla="*/ 2147483646 h 10092"/>
              <a:gd name="T44" fmla="*/ 2147483646 w 10569"/>
              <a:gd name="T45" fmla="*/ 2147483646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" name="Freeform 354"/>
          <p:cNvSpPr>
            <a:spLocks/>
          </p:cNvSpPr>
          <p:nvPr userDrawn="1"/>
        </p:nvSpPr>
        <p:spPr bwMode="auto">
          <a:xfrm>
            <a:off x="6482134" y="3242649"/>
            <a:ext cx="184151" cy="95251"/>
          </a:xfrm>
          <a:custGeom>
            <a:avLst/>
            <a:gdLst>
              <a:gd name="T0" fmla="*/ 2147483646 w 9980"/>
              <a:gd name="T1" fmla="*/ 0 h 10000"/>
              <a:gd name="T2" fmla="*/ 2147483646 w 9980"/>
              <a:gd name="T3" fmla="*/ 1146309471 h 10000"/>
              <a:gd name="T4" fmla="*/ 2147483646 w 9980"/>
              <a:gd name="T5" fmla="*/ 1665489132 h 10000"/>
              <a:gd name="T6" fmla="*/ 2147483646 w 9980"/>
              <a:gd name="T7" fmla="*/ 2147483646 h 10000"/>
              <a:gd name="T8" fmla="*/ 2147483646 w 9980"/>
              <a:gd name="T9" fmla="*/ 1996026625 h 10000"/>
              <a:gd name="T10" fmla="*/ 2147483646 w 9980"/>
              <a:gd name="T11" fmla="*/ 1665489132 h 10000"/>
              <a:gd name="T12" fmla="*/ 2147483646 w 9980"/>
              <a:gd name="T13" fmla="*/ 2147483646 h 10000"/>
              <a:gd name="T14" fmla="*/ 579158307 w 9980"/>
              <a:gd name="T15" fmla="*/ 2147483646 h 10000"/>
              <a:gd name="T16" fmla="*/ 155334902 w 9980"/>
              <a:gd name="T17" fmla="*/ 2147483646 h 10000"/>
              <a:gd name="T18" fmla="*/ 2147483646 w 9980"/>
              <a:gd name="T19" fmla="*/ 2147483646 h 10000"/>
              <a:gd name="T20" fmla="*/ 2147483646 w 9980"/>
              <a:gd name="T21" fmla="*/ 2147483646 h 10000"/>
              <a:gd name="T22" fmla="*/ 2147483646 w 9980"/>
              <a:gd name="T23" fmla="*/ 2147483646 h 10000"/>
              <a:gd name="T24" fmla="*/ 2147483646 w 9980"/>
              <a:gd name="T25" fmla="*/ 2147483646 h 10000"/>
              <a:gd name="T26" fmla="*/ 2147483646 w 9980"/>
              <a:gd name="T27" fmla="*/ 2147483646 h 10000"/>
              <a:gd name="T28" fmla="*/ 2147483646 w 9980"/>
              <a:gd name="T29" fmla="*/ 2147483646 h 10000"/>
              <a:gd name="T30" fmla="*/ 2147483646 w 9980"/>
              <a:gd name="T31" fmla="*/ 2147483646 h 10000"/>
              <a:gd name="T32" fmla="*/ 2147483646 w 9980"/>
              <a:gd name="T33" fmla="*/ 2147483646 h 10000"/>
              <a:gd name="T34" fmla="*/ 2147483646 w 9980"/>
              <a:gd name="T35" fmla="*/ 1146309471 h 10000"/>
              <a:gd name="T36" fmla="*/ 2147483646 w 9980"/>
              <a:gd name="T37" fmla="*/ 94320627 h 10000"/>
              <a:gd name="T38" fmla="*/ 2147483646 w 9980"/>
              <a:gd name="T39" fmla="*/ 250572289 h 10000"/>
              <a:gd name="T40" fmla="*/ 2147483646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" name="Freeform 355"/>
          <p:cNvSpPr>
            <a:spLocks/>
          </p:cNvSpPr>
          <p:nvPr userDrawn="1"/>
        </p:nvSpPr>
        <p:spPr bwMode="auto">
          <a:xfrm>
            <a:off x="6488467" y="3202961"/>
            <a:ext cx="177800" cy="69851"/>
          </a:xfrm>
          <a:custGeom>
            <a:avLst/>
            <a:gdLst>
              <a:gd name="T0" fmla="*/ 2147483646 w 10000"/>
              <a:gd name="T1" fmla="*/ 85299240 h 9595"/>
              <a:gd name="T2" fmla="*/ 2147483646 w 10000"/>
              <a:gd name="T3" fmla="*/ 13576773 h 9595"/>
              <a:gd name="T4" fmla="*/ 2147483646 w 10000"/>
              <a:gd name="T5" fmla="*/ 14455609 h 9595"/>
              <a:gd name="T6" fmla="*/ 2147483646 w 10000"/>
              <a:gd name="T7" fmla="*/ 85299240 h 9595"/>
              <a:gd name="T8" fmla="*/ 2147483646 w 10000"/>
              <a:gd name="T9" fmla="*/ 409818380 h 9595"/>
              <a:gd name="T10" fmla="*/ 0 w 10000"/>
              <a:gd name="T11" fmla="*/ 734500748 h 9595"/>
              <a:gd name="T12" fmla="*/ 2147483646 w 10000"/>
              <a:gd name="T13" fmla="*/ 1059017558 h 9595"/>
              <a:gd name="T14" fmla="*/ 2147483646 w 10000"/>
              <a:gd name="T15" fmla="*/ 1253991381 h 9595"/>
              <a:gd name="T16" fmla="*/ 2147483646 w 10000"/>
              <a:gd name="T17" fmla="*/ 1401365760 h 9595"/>
              <a:gd name="T18" fmla="*/ 2147483646 w 10000"/>
              <a:gd name="T19" fmla="*/ 1206535080 h 9595"/>
              <a:gd name="T20" fmla="*/ 2147483646 w 10000"/>
              <a:gd name="T21" fmla="*/ 1117738892 h 9595"/>
              <a:gd name="T22" fmla="*/ 2147483646 w 10000"/>
              <a:gd name="T23" fmla="*/ 800069697 h 9595"/>
              <a:gd name="T24" fmla="*/ 2147483646 w 10000"/>
              <a:gd name="T25" fmla="*/ 865641717 h 9595"/>
              <a:gd name="T26" fmla="*/ 2147483646 w 10000"/>
              <a:gd name="T27" fmla="*/ 726322096 h 9595"/>
              <a:gd name="T28" fmla="*/ 2147483646 w 10000"/>
              <a:gd name="T29" fmla="*/ 572221676 h 9595"/>
              <a:gd name="T30" fmla="*/ 2147483646 w 10000"/>
              <a:gd name="T31" fmla="*/ 314602478 h 9595"/>
              <a:gd name="T32" fmla="*/ 2147483646 w 10000"/>
              <a:gd name="T33" fmla="*/ 177307990 h 9595"/>
              <a:gd name="T34" fmla="*/ 2147483646 w 10000"/>
              <a:gd name="T35" fmla="*/ 85299240 h 9595"/>
              <a:gd name="T36" fmla="*/ 2147483646 w 10000"/>
              <a:gd name="T37" fmla="*/ 85299240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" name="Freeform 356"/>
          <p:cNvSpPr>
            <a:spLocks/>
          </p:cNvSpPr>
          <p:nvPr userDrawn="1"/>
        </p:nvSpPr>
        <p:spPr bwMode="auto">
          <a:xfrm>
            <a:off x="6687433" y="3383931"/>
            <a:ext cx="243416" cy="141288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0 w 10000"/>
              <a:gd name="T5" fmla="*/ 0 h 10000"/>
              <a:gd name="T6" fmla="*/ 0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0 h 10000"/>
              <a:gd name="T46" fmla="*/ 2147483646 w 10000"/>
              <a:gd name="T47" fmla="*/ 2147483646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" name="Freeform 361"/>
          <p:cNvSpPr>
            <a:spLocks/>
          </p:cNvSpPr>
          <p:nvPr userDrawn="1"/>
        </p:nvSpPr>
        <p:spPr bwMode="auto">
          <a:xfrm>
            <a:off x="6145567" y="3269631"/>
            <a:ext cx="152400" cy="65088"/>
          </a:xfrm>
          <a:custGeom>
            <a:avLst/>
            <a:gdLst>
              <a:gd name="T0" fmla="*/ 2147483646 w 10000"/>
              <a:gd name="T1" fmla="*/ 117523815 h 11466"/>
              <a:gd name="T2" fmla="*/ 2147483646 w 10000"/>
              <a:gd name="T3" fmla="*/ 75272047 h 11466"/>
              <a:gd name="T4" fmla="*/ 2147483646 w 10000"/>
              <a:gd name="T5" fmla="*/ 33020432 h 11466"/>
              <a:gd name="T6" fmla="*/ 2147483646 w 10000"/>
              <a:gd name="T7" fmla="*/ 65841468 h 11466"/>
              <a:gd name="T8" fmla="*/ 2147483646 w 10000"/>
              <a:gd name="T9" fmla="*/ 0 h 11466"/>
              <a:gd name="T10" fmla="*/ 2147483646 w 10000"/>
              <a:gd name="T11" fmla="*/ 63477200 h 11466"/>
              <a:gd name="T12" fmla="*/ 0 w 10000"/>
              <a:gd name="T13" fmla="*/ 202027038 h 11466"/>
              <a:gd name="T14" fmla="*/ 0 w 10000"/>
              <a:gd name="T15" fmla="*/ 286524040 h 11466"/>
              <a:gd name="T16" fmla="*/ 2147483646 w 10000"/>
              <a:gd name="T17" fmla="*/ 286524040 h 11466"/>
              <a:gd name="T18" fmla="*/ 2147483646 w 10000"/>
              <a:gd name="T19" fmla="*/ 387555188 h 11466"/>
              <a:gd name="T20" fmla="*/ 2147483646 w 10000"/>
              <a:gd name="T21" fmla="*/ 371027429 h 11466"/>
              <a:gd name="T22" fmla="*/ 2147483646 w 10000"/>
              <a:gd name="T23" fmla="*/ 305386266 h 11466"/>
              <a:gd name="T24" fmla="*/ 2147483646 w 10000"/>
              <a:gd name="T25" fmla="*/ 342940248 h 11466"/>
              <a:gd name="T26" fmla="*/ 2147483646 w 10000"/>
              <a:gd name="T27" fmla="*/ 286524040 h 11466"/>
              <a:gd name="T28" fmla="*/ 2147483646 w 10000"/>
              <a:gd name="T29" fmla="*/ 244272431 h 11466"/>
              <a:gd name="T30" fmla="*/ 2147483646 w 10000"/>
              <a:gd name="T31" fmla="*/ 244272431 h 11466"/>
              <a:gd name="T32" fmla="*/ 2147483646 w 10000"/>
              <a:gd name="T33" fmla="*/ 202027038 h 11466"/>
              <a:gd name="T34" fmla="*/ 2147483646 w 10000"/>
              <a:gd name="T35" fmla="*/ 117523815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0" name="Freeform 363"/>
          <p:cNvSpPr>
            <a:spLocks/>
          </p:cNvSpPr>
          <p:nvPr userDrawn="1"/>
        </p:nvSpPr>
        <p:spPr bwMode="auto">
          <a:xfrm>
            <a:off x="6069385" y="3123584"/>
            <a:ext cx="95249" cy="74613"/>
          </a:xfrm>
          <a:custGeom>
            <a:avLst/>
            <a:gdLst>
              <a:gd name="T0" fmla="*/ 306118187 w 10056"/>
              <a:gd name="T1" fmla="*/ 789654352 h 10000"/>
              <a:gd name="T2" fmla="*/ 429904577 w 10056"/>
              <a:gd name="T3" fmla="*/ 1105629969 h 10000"/>
              <a:gd name="T4" fmla="*/ 677586608 w 10056"/>
              <a:gd name="T5" fmla="*/ 1263521769 h 10000"/>
              <a:gd name="T6" fmla="*/ 903376652 w 10056"/>
              <a:gd name="T7" fmla="*/ 1467713300 h 10000"/>
              <a:gd name="T8" fmla="*/ 1135951392 w 10056"/>
              <a:gd name="T9" fmla="*/ 1727539702 h 10000"/>
              <a:gd name="T10" fmla="*/ 1281375230 w 10056"/>
              <a:gd name="T11" fmla="*/ 1300499113 h 10000"/>
              <a:gd name="T12" fmla="*/ 1195148611 w 10056"/>
              <a:gd name="T13" fmla="*/ 984526451 h 10000"/>
              <a:gd name="T14" fmla="*/ 1288557149 w 10056"/>
              <a:gd name="T15" fmla="*/ 566991022 h 10000"/>
              <a:gd name="T16" fmla="*/ 1106984257 w 10056"/>
              <a:gd name="T17" fmla="*/ 409071324 h 10000"/>
              <a:gd name="T18" fmla="*/ 925159339 w 10056"/>
              <a:gd name="T19" fmla="*/ 315789890 h 10000"/>
              <a:gd name="T20" fmla="*/ 677586608 w 10056"/>
              <a:gd name="T21" fmla="*/ 157894755 h 10000"/>
              <a:gd name="T22" fmla="*/ 429904577 w 10056"/>
              <a:gd name="T23" fmla="*/ 157894755 h 10000"/>
              <a:gd name="T24" fmla="*/ 306118187 w 10056"/>
              <a:gd name="T25" fmla="*/ 0 h 10000"/>
              <a:gd name="T26" fmla="*/ 58563422 w 10056"/>
              <a:gd name="T27" fmla="*/ 157894755 h 10000"/>
              <a:gd name="T28" fmla="*/ 0 w 10056"/>
              <a:gd name="T29" fmla="*/ 167744178 h 10000"/>
              <a:gd name="T30" fmla="*/ 116604471 w 10056"/>
              <a:gd name="T31" fmla="*/ 594785155 h 10000"/>
              <a:gd name="T32" fmla="*/ 306118187 w 10056"/>
              <a:gd name="T33" fmla="*/ 789654352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1" name="Freeform 252"/>
          <p:cNvSpPr>
            <a:spLocks/>
          </p:cNvSpPr>
          <p:nvPr userDrawn="1"/>
        </p:nvSpPr>
        <p:spPr bwMode="auto">
          <a:xfrm rot="-466474">
            <a:off x="6378400" y="3299805"/>
            <a:ext cx="118533" cy="47625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2" name="Freeform 253"/>
          <p:cNvSpPr>
            <a:spLocks/>
          </p:cNvSpPr>
          <p:nvPr userDrawn="1"/>
        </p:nvSpPr>
        <p:spPr bwMode="auto">
          <a:xfrm>
            <a:off x="6384766" y="3309330"/>
            <a:ext cx="190500" cy="149225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3" name="Freeform 254"/>
          <p:cNvSpPr>
            <a:spLocks/>
          </p:cNvSpPr>
          <p:nvPr userDrawn="1"/>
        </p:nvSpPr>
        <p:spPr bwMode="auto">
          <a:xfrm>
            <a:off x="6463077" y="3361717"/>
            <a:ext cx="131233" cy="98425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4" name="Freeform 255"/>
          <p:cNvSpPr>
            <a:spLocks/>
          </p:cNvSpPr>
          <p:nvPr userDrawn="1"/>
        </p:nvSpPr>
        <p:spPr bwMode="auto">
          <a:xfrm rot="286500">
            <a:off x="6558317" y="3422029"/>
            <a:ext cx="59267" cy="58739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5" name="Freeform 256"/>
          <p:cNvSpPr>
            <a:spLocks/>
          </p:cNvSpPr>
          <p:nvPr userDrawn="1"/>
        </p:nvSpPr>
        <p:spPr bwMode="auto">
          <a:xfrm>
            <a:off x="6560452" y="3320439"/>
            <a:ext cx="95249" cy="57151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6" name="Freeform 257"/>
          <p:cNvSpPr>
            <a:spLocks/>
          </p:cNvSpPr>
          <p:nvPr userDrawn="1"/>
        </p:nvSpPr>
        <p:spPr bwMode="auto">
          <a:xfrm>
            <a:off x="6577368" y="3372824"/>
            <a:ext cx="133349" cy="96837"/>
          </a:xfrm>
          <a:custGeom>
            <a:avLst/>
            <a:gdLst>
              <a:gd name="T0" fmla="*/ 0 w 2578308"/>
              <a:gd name="T1" fmla="*/ 0 h 2368446"/>
              <a:gd name="T2" fmla="*/ 0 w 2578308"/>
              <a:gd name="T3" fmla="*/ 0 h 2368446"/>
              <a:gd name="T4" fmla="*/ 0 w 2578308"/>
              <a:gd name="T5" fmla="*/ 0 h 2368446"/>
              <a:gd name="T6" fmla="*/ 0 w 2578308"/>
              <a:gd name="T7" fmla="*/ 0 h 2368446"/>
              <a:gd name="T8" fmla="*/ 0 w 2578308"/>
              <a:gd name="T9" fmla="*/ 0 h 2368446"/>
              <a:gd name="T10" fmla="*/ 0 w 2578308"/>
              <a:gd name="T11" fmla="*/ 0 h 2368446"/>
              <a:gd name="T12" fmla="*/ 0 w 2578308"/>
              <a:gd name="T13" fmla="*/ 0 h 2368446"/>
              <a:gd name="T14" fmla="*/ 0 w 2578308"/>
              <a:gd name="T15" fmla="*/ 0 h 2368446"/>
              <a:gd name="T16" fmla="*/ 0 w 2578308"/>
              <a:gd name="T17" fmla="*/ 0 h 2368446"/>
              <a:gd name="T18" fmla="*/ 0 w 2578308"/>
              <a:gd name="T19" fmla="*/ 0 h 2368446"/>
              <a:gd name="T20" fmla="*/ 0 w 2578308"/>
              <a:gd name="T21" fmla="*/ 0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7" name="Freeform 258"/>
          <p:cNvSpPr>
            <a:spLocks/>
          </p:cNvSpPr>
          <p:nvPr userDrawn="1"/>
        </p:nvSpPr>
        <p:spPr bwMode="auto">
          <a:xfrm>
            <a:off x="6613349" y="3433143"/>
            <a:ext cx="52917" cy="49212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8" name="Freeform 259"/>
          <p:cNvSpPr>
            <a:spLocks/>
          </p:cNvSpPr>
          <p:nvPr userDrawn="1"/>
        </p:nvSpPr>
        <p:spPr bwMode="auto">
          <a:xfrm>
            <a:off x="6636651" y="3460131"/>
            <a:ext cx="86783" cy="60325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9" name="Freeform 260"/>
          <p:cNvSpPr>
            <a:spLocks/>
          </p:cNvSpPr>
          <p:nvPr userDrawn="1"/>
        </p:nvSpPr>
        <p:spPr bwMode="auto">
          <a:xfrm>
            <a:off x="6583734" y="3450608"/>
            <a:ext cx="71967" cy="109539"/>
          </a:xfrm>
          <a:custGeom>
            <a:avLst/>
            <a:gdLst>
              <a:gd name="T0" fmla="*/ 0 w 444747"/>
              <a:gd name="T1" fmla="*/ 1 h 900169"/>
              <a:gd name="T2" fmla="*/ 0 w 444747"/>
              <a:gd name="T3" fmla="*/ 1 h 900169"/>
              <a:gd name="T4" fmla="*/ 0 w 444747"/>
              <a:gd name="T5" fmla="*/ 2 h 900169"/>
              <a:gd name="T6" fmla="*/ 1 w 444747"/>
              <a:gd name="T7" fmla="*/ 3 h 900169"/>
              <a:gd name="T8" fmla="*/ 1 w 444747"/>
              <a:gd name="T9" fmla="*/ 3 h 900169"/>
              <a:gd name="T10" fmla="*/ 1 w 444747"/>
              <a:gd name="T11" fmla="*/ 2 h 900169"/>
              <a:gd name="T12" fmla="*/ 1 w 444747"/>
              <a:gd name="T13" fmla="*/ 2 h 900169"/>
              <a:gd name="T14" fmla="*/ 1 w 444747"/>
              <a:gd name="T15" fmla="*/ 2 h 900169"/>
              <a:gd name="T16" fmla="*/ 1 w 444747"/>
              <a:gd name="T17" fmla="*/ 2 h 900169"/>
              <a:gd name="T18" fmla="*/ 1 w 444747"/>
              <a:gd name="T19" fmla="*/ 1 h 900169"/>
              <a:gd name="T20" fmla="*/ 1 w 444747"/>
              <a:gd name="T21" fmla="*/ 0 h 900169"/>
              <a:gd name="T22" fmla="*/ 0 w 444747"/>
              <a:gd name="T23" fmla="*/ 1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0" name="Freeform 257"/>
          <p:cNvSpPr>
            <a:spLocks/>
          </p:cNvSpPr>
          <p:nvPr userDrawn="1"/>
        </p:nvSpPr>
        <p:spPr bwMode="auto">
          <a:xfrm>
            <a:off x="5561385" y="2964842"/>
            <a:ext cx="146049" cy="163513"/>
          </a:xfrm>
          <a:custGeom>
            <a:avLst/>
            <a:gdLst>
              <a:gd name="T0" fmla="*/ 2147483646 w 84"/>
              <a:gd name="T1" fmla="*/ 2147483646 h 126"/>
              <a:gd name="T2" fmla="*/ 0 w 84"/>
              <a:gd name="T3" fmla="*/ 2147483646 h 126"/>
              <a:gd name="T4" fmla="*/ 0 w 84"/>
              <a:gd name="T5" fmla="*/ 2147483646 h 126"/>
              <a:gd name="T6" fmla="*/ 2147483646 w 84"/>
              <a:gd name="T7" fmla="*/ 2147483646 h 126"/>
              <a:gd name="T8" fmla="*/ 2147483646 w 84"/>
              <a:gd name="T9" fmla="*/ 2147483646 h 126"/>
              <a:gd name="T10" fmla="*/ 2147483646 w 84"/>
              <a:gd name="T11" fmla="*/ 2147483646 h 126"/>
              <a:gd name="T12" fmla="*/ 2147483646 w 84"/>
              <a:gd name="T13" fmla="*/ 2147483646 h 126"/>
              <a:gd name="T14" fmla="*/ 2147483646 w 84"/>
              <a:gd name="T15" fmla="*/ 2147483646 h 126"/>
              <a:gd name="T16" fmla="*/ 2147483646 w 84"/>
              <a:gd name="T17" fmla="*/ 2147483646 h 126"/>
              <a:gd name="T18" fmla="*/ 2147483646 w 84"/>
              <a:gd name="T19" fmla="*/ 2147483646 h 126"/>
              <a:gd name="T20" fmla="*/ 2147483646 w 84"/>
              <a:gd name="T21" fmla="*/ 2147483646 h 126"/>
              <a:gd name="T22" fmla="*/ 2147483646 w 84"/>
              <a:gd name="T23" fmla="*/ 0 h 126"/>
              <a:gd name="T24" fmla="*/ 2147483646 w 84"/>
              <a:gd name="T25" fmla="*/ 2147483646 h 126"/>
              <a:gd name="T26" fmla="*/ 2147483646 w 84"/>
              <a:gd name="T27" fmla="*/ 2147483646 h 126"/>
              <a:gd name="T28" fmla="*/ 2147483646 w 84"/>
              <a:gd name="T29" fmla="*/ 2147483646 h 126"/>
              <a:gd name="T30" fmla="*/ 2147483646 w 84"/>
              <a:gd name="T31" fmla="*/ 2147483646 h 126"/>
              <a:gd name="T32" fmla="*/ 2147483646 w 84"/>
              <a:gd name="T33" fmla="*/ 2147483646 h 126"/>
              <a:gd name="T34" fmla="*/ 2147483646 w 84"/>
              <a:gd name="T35" fmla="*/ 2147483646 h 126"/>
              <a:gd name="T36" fmla="*/ 2147483646 w 84"/>
              <a:gd name="T37" fmla="*/ 2147483646 h 126"/>
              <a:gd name="T38" fmla="*/ 2147483646 w 84"/>
              <a:gd name="T39" fmla="*/ 2147483646 h 126"/>
              <a:gd name="T40" fmla="*/ 2147483646 w 84"/>
              <a:gd name="T41" fmla="*/ 2147483646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1" name="Freeform 258"/>
          <p:cNvSpPr>
            <a:spLocks/>
          </p:cNvSpPr>
          <p:nvPr userDrawn="1"/>
        </p:nvSpPr>
        <p:spPr bwMode="auto">
          <a:xfrm>
            <a:off x="7665333" y="1629743"/>
            <a:ext cx="582083" cy="557212"/>
          </a:xfrm>
          <a:custGeom>
            <a:avLst/>
            <a:gdLst>
              <a:gd name="T0" fmla="*/ 2147483646 w 336"/>
              <a:gd name="T1" fmla="*/ 2147483646 h 427"/>
              <a:gd name="T2" fmla="*/ 2147483646 w 336"/>
              <a:gd name="T3" fmla="*/ 2147483646 h 427"/>
              <a:gd name="T4" fmla="*/ 2147483646 w 336"/>
              <a:gd name="T5" fmla="*/ 2147483646 h 427"/>
              <a:gd name="T6" fmla="*/ 2147483646 w 336"/>
              <a:gd name="T7" fmla="*/ 2147483646 h 427"/>
              <a:gd name="T8" fmla="*/ 2147483646 w 336"/>
              <a:gd name="T9" fmla="*/ 2147483646 h 427"/>
              <a:gd name="T10" fmla="*/ 2147483646 w 336"/>
              <a:gd name="T11" fmla="*/ 2147483646 h 427"/>
              <a:gd name="T12" fmla="*/ 2147483646 w 336"/>
              <a:gd name="T13" fmla="*/ 2147483646 h 427"/>
              <a:gd name="T14" fmla="*/ 2147483646 w 336"/>
              <a:gd name="T15" fmla="*/ 2147483646 h 427"/>
              <a:gd name="T16" fmla="*/ 2147483646 w 336"/>
              <a:gd name="T17" fmla="*/ 2147483646 h 427"/>
              <a:gd name="T18" fmla="*/ 2147483646 w 336"/>
              <a:gd name="T19" fmla="*/ 2147483646 h 427"/>
              <a:gd name="T20" fmla="*/ 2147483646 w 336"/>
              <a:gd name="T21" fmla="*/ 2147483646 h 427"/>
              <a:gd name="T22" fmla="*/ 2147483646 w 336"/>
              <a:gd name="T23" fmla="*/ 0 h 427"/>
              <a:gd name="T24" fmla="*/ 2147483646 w 336"/>
              <a:gd name="T25" fmla="*/ 2147483646 h 427"/>
              <a:gd name="T26" fmla="*/ 2147483646 w 336"/>
              <a:gd name="T27" fmla="*/ 2147483646 h 427"/>
              <a:gd name="T28" fmla="*/ 2147483646 w 336"/>
              <a:gd name="T29" fmla="*/ 2147483646 h 427"/>
              <a:gd name="T30" fmla="*/ 2147483646 w 336"/>
              <a:gd name="T31" fmla="*/ 2147483646 h 427"/>
              <a:gd name="T32" fmla="*/ 2147483646 w 336"/>
              <a:gd name="T33" fmla="*/ 2147483646 h 427"/>
              <a:gd name="T34" fmla="*/ 2147483646 w 336"/>
              <a:gd name="T35" fmla="*/ 2147483646 h 427"/>
              <a:gd name="T36" fmla="*/ 2147483646 w 336"/>
              <a:gd name="T37" fmla="*/ 2147483646 h 427"/>
              <a:gd name="T38" fmla="*/ 2147483646 w 336"/>
              <a:gd name="T39" fmla="*/ 2147483646 h 427"/>
              <a:gd name="T40" fmla="*/ 2147483646 w 336"/>
              <a:gd name="T41" fmla="*/ 2147483646 h 427"/>
              <a:gd name="T42" fmla="*/ 2147483646 w 336"/>
              <a:gd name="T43" fmla="*/ 2147483646 h 427"/>
              <a:gd name="T44" fmla="*/ 2147483646 w 336"/>
              <a:gd name="T45" fmla="*/ 2147483646 h 427"/>
              <a:gd name="T46" fmla="*/ 2147483646 w 336"/>
              <a:gd name="T47" fmla="*/ 2147483646 h 427"/>
              <a:gd name="T48" fmla="*/ 2147483646 w 336"/>
              <a:gd name="T49" fmla="*/ 2147483646 h 427"/>
              <a:gd name="T50" fmla="*/ 2147483646 w 336"/>
              <a:gd name="T51" fmla="*/ 2147483646 h 427"/>
              <a:gd name="T52" fmla="*/ 2147483646 w 336"/>
              <a:gd name="T53" fmla="*/ 2147483646 h 427"/>
              <a:gd name="T54" fmla="*/ 0 w 336"/>
              <a:gd name="T55" fmla="*/ 2147483646 h 427"/>
              <a:gd name="T56" fmla="*/ 2147483646 w 336"/>
              <a:gd name="T57" fmla="*/ 2147483646 h 427"/>
              <a:gd name="T58" fmla="*/ 2147483646 w 336"/>
              <a:gd name="T59" fmla="*/ 2147483646 h 427"/>
              <a:gd name="T60" fmla="*/ 2147483646 w 336"/>
              <a:gd name="T61" fmla="*/ 2147483646 h 427"/>
              <a:gd name="T62" fmla="*/ 2147483646 w 336"/>
              <a:gd name="T63" fmla="*/ 2147483646 h 427"/>
              <a:gd name="T64" fmla="*/ 2147483646 w 336"/>
              <a:gd name="T65" fmla="*/ 2147483646 h 4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2" name="Freeform 259"/>
          <p:cNvSpPr>
            <a:spLocks/>
          </p:cNvSpPr>
          <p:nvPr userDrawn="1"/>
        </p:nvSpPr>
        <p:spPr bwMode="auto">
          <a:xfrm>
            <a:off x="7320317" y="4907937"/>
            <a:ext cx="222251" cy="346075"/>
          </a:xfrm>
          <a:custGeom>
            <a:avLst/>
            <a:gdLst>
              <a:gd name="T0" fmla="*/ 2147483646 w 126"/>
              <a:gd name="T1" fmla="*/ 2147483646 h 265"/>
              <a:gd name="T2" fmla="*/ 0 w 126"/>
              <a:gd name="T3" fmla="*/ 2147483646 h 265"/>
              <a:gd name="T4" fmla="*/ 2147483646 w 126"/>
              <a:gd name="T5" fmla="*/ 2147483646 h 265"/>
              <a:gd name="T6" fmla="*/ 2147483646 w 126"/>
              <a:gd name="T7" fmla="*/ 2147483646 h 265"/>
              <a:gd name="T8" fmla="*/ 2147483646 w 126"/>
              <a:gd name="T9" fmla="*/ 2147483646 h 265"/>
              <a:gd name="T10" fmla="*/ 2147483646 w 126"/>
              <a:gd name="T11" fmla="*/ 2147483646 h 265"/>
              <a:gd name="T12" fmla="*/ 2147483646 w 126"/>
              <a:gd name="T13" fmla="*/ 2147483646 h 265"/>
              <a:gd name="T14" fmla="*/ 2147483646 w 126"/>
              <a:gd name="T15" fmla="*/ 2147483646 h 265"/>
              <a:gd name="T16" fmla="*/ 2147483646 w 126"/>
              <a:gd name="T17" fmla="*/ 0 h 265"/>
              <a:gd name="T18" fmla="*/ 2147483646 w 126"/>
              <a:gd name="T19" fmla="*/ 2147483646 h 265"/>
              <a:gd name="T20" fmla="*/ 2147483646 w 126"/>
              <a:gd name="T21" fmla="*/ 2147483646 h 265"/>
              <a:gd name="T22" fmla="*/ 2147483646 w 126"/>
              <a:gd name="T23" fmla="*/ 2147483646 h 265"/>
              <a:gd name="T24" fmla="*/ 2147483646 w 126"/>
              <a:gd name="T25" fmla="*/ 2147483646 h 265"/>
              <a:gd name="T26" fmla="*/ 2147483646 w 126"/>
              <a:gd name="T27" fmla="*/ 2147483646 h 265"/>
              <a:gd name="T28" fmla="*/ 2147483646 w 126"/>
              <a:gd name="T29" fmla="*/ 2147483646 h 265"/>
              <a:gd name="T30" fmla="*/ 2147483646 w 126"/>
              <a:gd name="T31" fmla="*/ 2147483646 h 265"/>
              <a:gd name="T32" fmla="*/ 2147483646 w 126"/>
              <a:gd name="T33" fmla="*/ 2147483646 h 26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3" name="Freeform 266"/>
          <p:cNvSpPr>
            <a:spLocks/>
          </p:cNvSpPr>
          <p:nvPr userDrawn="1"/>
        </p:nvSpPr>
        <p:spPr bwMode="auto">
          <a:xfrm>
            <a:off x="11424551" y="5704855"/>
            <a:ext cx="239183" cy="204788"/>
          </a:xfrm>
          <a:custGeom>
            <a:avLst/>
            <a:gdLst>
              <a:gd name="T0" fmla="*/ 0 w 138"/>
              <a:gd name="T1" fmla="*/ 2147483646 h 157"/>
              <a:gd name="T2" fmla="*/ 2147483646 w 138"/>
              <a:gd name="T3" fmla="*/ 2147483646 h 157"/>
              <a:gd name="T4" fmla="*/ 2147483646 w 138"/>
              <a:gd name="T5" fmla="*/ 2147483646 h 157"/>
              <a:gd name="T6" fmla="*/ 2147483646 w 138"/>
              <a:gd name="T7" fmla="*/ 2147483646 h 157"/>
              <a:gd name="T8" fmla="*/ 2147483646 w 138"/>
              <a:gd name="T9" fmla="*/ 2147483646 h 157"/>
              <a:gd name="T10" fmla="*/ 2147483646 w 138"/>
              <a:gd name="T11" fmla="*/ 2147483646 h 157"/>
              <a:gd name="T12" fmla="*/ 2147483646 w 138"/>
              <a:gd name="T13" fmla="*/ 0 h 157"/>
              <a:gd name="T14" fmla="*/ 2147483646 w 138"/>
              <a:gd name="T15" fmla="*/ 2147483646 h 157"/>
              <a:gd name="T16" fmla="*/ 2147483646 w 138"/>
              <a:gd name="T17" fmla="*/ 2147483646 h 157"/>
              <a:gd name="T18" fmla="*/ 2147483646 w 138"/>
              <a:gd name="T19" fmla="*/ 2147483646 h 157"/>
              <a:gd name="T20" fmla="*/ 2147483646 w 138"/>
              <a:gd name="T21" fmla="*/ 2147483646 h 157"/>
              <a:gd name="T22" fmla="*/ 2147483646 w 138"/>
              <a:gd name="T23" fmla="*/ 2147483646 h 157"/>
              <a:gd name="T24" fmla="*/ 2147483646 w 138"/>
              <a:gd name="T25" fmla="*/ 2147483646 h 157"/>
              <a:gd name="T26" fmla="*/ 2147483646 w 138"/>
              <a:gd name="T27" fmla="*/ 2147483646 h 157"/>
              <a:gd name="T28" fmla="*/ 2147483646 w 138"/>
              <a:gd name="T29" fmla="*/ 2147483646 h 157"/>
              <a:gd name="T30" fmla="*/ 2147483646 w 138"/>
              <a:gd name="T31" fmla="*/ 2147483646 h 157"/>
              <a:gd name="T32" fmla="*/ 2147483646 w 138"/>
              <a:gd name="T33" fmla="*/ 2147483646 h 157"/>
              <a:gd name="T34" fmla="*/ 0 w 138"/>
              <a:gd name="T35" fmla="*/ 2147483646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4" name="Freeform 267"/>
          <p:cNvSpPr>
            <a:spLocks/>
          </p:cNvSpPr>
          <p:nvPr userDrawn="1"/>
        </p:nvSpPr>
        <p:spPr bwMode="auto">
          <a:xfrm>
            <a:off x="11631967" y="5520712"/>
            <a:ext cx="167216" cy="201613"/>
          </a:xfrm>
          <a:custGeom>
            <a:avLst/>
            <a:gdLst>
              <a:gd name="T0" fmla="*/ 2147483646 w 96"/>
              <a:gd name="T1" fmla="*/ 2147483646 h 156"/>
              <a:gd name="T2" fmla="*/ 2147483646 w 96"/>
              <a:gd name="T3" fmla="*/ 2147483646 h 156"/>
              <a:gd name="T4" fmla="*/ 2147483646 w 96"/>
              <a:gd name="T5" fmla="*/ 2147483646 h 156"/>
              <a:gd name="T6" fmla="*/ 0 w 96"/>
              <a:gd name="T7" fmla="*/ 0 h 156"/>
              <a:gd name="T8" fmla="*/ 2147483646 w 96"/>
              <a:gd name="T9" fmla="*/ 2147483646 h 156"/>
              <a:gd name="T10" fmla="*/ 2147483646 w 96"/>
              <a:gd name="T11" fmla="*/ 2147483646 h 156"/>
              <a:gd name="T12" fmla="*/ 2147483646 w 96"/>
              <a:gd name="T13" fmla="*/ 2147483646 h 156"/>
              <a:gd name="T14" fmla="*/ 2147483646 w 96"/>
              <a:gd name="T15" fmla="*/ 2147483646 h 156"/>
              <a:gd name="T16" fmla="*/ 2147483646 w 96"/>
              <a:gd name="T17" fmla="*/ 2147483646 h 156"/>
              <a:gd name="T18" fmla="*/ 2147483646 w 96"/>
              <a:gd name="T19" fmla="*/ 2147483646 h 156"/>
              <a:gd name="T20" fmla="*/ 2147483646 w 96"/>
              <a:gd name="T21" fmla="*/ 2147483646 h 156"/>
              <a:gd name="T22" fmla="*/ 2147483646 w 96"/>
              <a:gd name="T23" fmla="*/ 2147483646 h 156"/>
              <a:gd name="T24" fmla="*/ 2147483646 w 96"/>
              <a:gd name="T25" fmla="*/ 2147483646 h 156"/>
              <a:gd name="T26" fmla="*/ 2147483646 w 96"/>
              <a:gd name="T27" fmla="*/ 2147483646 h 156"/>
              <a:gd name="T28" fmla="*/ 2147483646 w 96"/>
              <a:gd name="T29" fmla="*/ 2147483646 h 156"/>
              <a:gd name="T30" fmla="*/ 2147483646 w 96"/>
              <a:gd name="T31" fmla="*/ 2147483646 h 156"/>
              <a:gd name="T32" fmla="*/ 2147483646 w 96"/>
              <a:gd name="T33" fmla="*/ 2147483646 h 156"/>
              <a:gd name="T34" fmla="*/ 2147483646 w 96"/>
              <a:gd name="T35" fmla="*/ 2147483646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5" name="Freeform 268"/>
          <p:cNvSpPr>
            <a:spLocks/>
          </p:cNvSpPr>
          <p:nvPr userDrawn="1"/>
        </p:nvSpPr>
        <p:spPr bwMode="auto">
          <a:xfrm>
            <a:off x="9655001" y="4893655"/>
            <a:ext cx="1318683" cy="750887"/>
          </a:xfrm>
          <a:custGeom>
            <a:avLst/>
            <a:gdLst>
              <a:gd name="T0" fmla="*/ 2147483646 w 757"/>
              <a:gd name="T1" fmla="*/ 2147483646 h 577"/>
              <a:gd name="T2" fmla="*/ 2147483646 w 757"/>
              <a:gd name="T3" fmla="*/ 2147483646 h 577"/>
              <a:gd name="T4" fmla="*/ 0 w 757"/>
              <a:gd name="T5" fmla="*/ 2147483646 h 577"/>
              <a:gd name="T6" fmla="*/ 2147483646 w 757"/>
              <a:gd name="T7" fmla="*/ 2147483646 h 577"/>
              <a:gd name="T8" fmla="*/ 2147483646 w 757"/>
              <a:gd name="T9" fmla="*/ 2147483646 h 577"/>
              <a:gd name="T10" fmla="*/ 2147483646 w 757"/>
              <a:gd name="T11" fmla="*/ 2147483646 h 577"/>
              <a:gd name="T12" fmla="*/ 2147483646 w 757"/>
              <a:gd name="T13" fmla="*/ 2147483646 h 577"/>
              <a:gd name="T14" fmla="*/ 2147483646 w 757"/>
              <a:gd name="T15" fmla="*/ 2147483646 h 577"/>
              <a:gd name="T16" fmla="*/ 2147483646 w 757"/>
              <a:gd name="T17" fmla="*/ 2147483646 h 577"/>
              <a:gd name="T18" fmla="*/ 2147483646 w 757"/>
              <a:gd name="T19" fmla="*/ 2147483646 h 577"/>
              <a:gd name="T20" fmla="*/ 2147483646 w 757"/>
              <a:gd name="T21" fmla="*/ 0 h 577"/>
              <a:gd name="T22" fmla="*/ 2147483646 w 757"/>
              <a:gd name="T23" fmla="*/ 2147483646 h 577"/>
              <a:gd name="T24" fmla="*/ 2147483646 w 757"/>
              <a:gd name="T25" fmla="*/ 2147483646 h 577"/>
              <a:gd name="T26" fmla="*/ 2147483646 w 757"/>
              <a:gd name="T27" fmla="*/ 2147483646 h 577"/>
              <a:gd name="T28" fmla="*/ 2147483646 w 757"/>
              <a:gd name="T29" fmla="*/ 2147483646 h 577"/>
              <a:gd name="T30" fmla="*/ 2147483646 w 757"/>
              <a:gd name="T31" fmla="*/ 2147483646 h 577"/>
              <a:gd name="T32" fmla="*/ 2147483646 w 757"/>
              <a:gd name="T33" fmla="*/ 2147483646 h 577"/>
              <a:gd name="T34" fmla="*/ 2147483646 w 757"/>
              <a:gd name="T35" fmla="*/ 2147483646 h 577"/>
              <a:gd name="T36" fmla="*/ 2147483646 w 757"/>
              <a:gd name="T37" fmla="*/ 2147483646 h 577"/>
              <a:gd name="T38" fmla="*/ 2147483646 w 757"/>
              <a:gd name="T39" fmla="*/ 2147483646 h 577"/>
              <a:gd name="T40" fmla="*/ 2147483646 w 757"/>
              <a:gd name="T41" fmla="*/ 2147483646 h 577"/>
              <a:gd name="T42" fmla="*/ 2147483646 w 757"/>
              <a:gd name="T43" fmla="*/ 2147483646 h 577"/>
              <a:gd name="T44" fmla="*/ 2147483646 w 757"/>
              <a:gd name="T45" fmla="*/ 2147483646 h 577"/>
              <a:gd name="T46" fmla="*/ 2147483646 w 757"/>
              <a:gd name="T47" fmla="*/ 2147483646 h 577"/>
              <a:gd name="T48" fmla="*/ 2147483646 w 757"/>
              <a:gd name="T49" fmla="*/ 2147483646 h 577"/>
              <a:gd name="T50" fmla="*/ 2147483646 w 757"/>
              <a:gd name="T51" fmla="*/ 2147483646 h 577"/>
              <a:gd name="T52" fmla="*/ 2147483646 w 757"/>
              <a:gd name="T53" fmla="*/ 2147483646 h 577"/>
              <a:gd name="T54" fmla="*/ 2147483646 w 757"/>
              <a:gd name="T55" fmla="*/ 2147483646 h 577"/>
              <a:gd name="T56" fmla="*/ 2147483646 w 757"/>
              <a:gd name="T57" fmla="*/ 2147483646 h 577"/>
              <a:gd name="T58" fmla="*/ 2147483646 w 757"/>
              <a:gd name="T59" fmla="*/ 2147483646 h 577"/>
              <a:gd name="T60" fmla="*/ 2147483646 w 757"/>
              <a:gd name="T61" fmla="*/ 2147483646 h 577"/>
              <a:gd name="T62" fmla="*/ 2147483646 w 757"/>
              <a:gd name="T63" fmla="*/ 2147483646 h 577"/>
              <a:gd name="T64" fmla="*/ 2147483646 w 757"/>
              <a:gd name="T65" fmla="*/ 2147483646 h 577"/>
              <a:gd name="T66" fmla="*/ 2147483646 w 757"/>
              <a:gd name="T67" fmla="*/ 2147483646 h 577"/>
              <a:gd name="T68" fmla="*/ 2147483646 w 757"/>
              <a:gd name="T69" fmla="*/ 2147483646 h 577"/>
              <a:gd name="T70" fmla="*/ 2147483646 w 757"/>
              <a:gd name="T71" fmla="*/ 2147483646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36" name="Freeform 269"/>
          <p:cNvSpPr>
            <a:spLocks/>
          </p:cNvSpPr>
          <p:nvPr userDrawn="1"/>
        </p:nvSpPr>
        <p:spPr bwMode="auto">
          <a:xfrm>
            <a:off x="10690068" y="5688991"/>
            <a:ext cx="116417" cy="119063"/>
          </a:xfrm>
          <a:custGeom>
            <a:avLst/>
            <a:gdLst>
              <a:gd name="T0" fmla="*/ 0 w 66"/>
              <a:gd name="T1" fmla="*/ 2147483646 h 91"/>
              <a:gd name="T2" fmla="*/ 2147483646 w 66"/>
              <a:gd name="T3" fmla="*/ 2147483646 h 91"/>
              <a:gd name="T4" fmla="*/ 2147483646 w 66"/>
              <a:gd name="T5" fmla="*/ 2147483646 h 91"/>
              <a:gd name="T6" fmla="*/ 2147483646 w 66"/>
              <a:gd name="T7" fmla="*/ 2147483646 h 91"/>
              <a:gd name="T8" fmla="*/ 2147483646 w 66"/>
              <a:gd name="T9" fmla="*/ 2147483646 h 91"/>
              <a:gd name="T10" fmla="*/ 2147483646 w 66"/>
              <a:gd name="T11" fmla="*/ 2147483646 h 91"/>
              <a:gd name="T12" fmla="*/ 2147483646 w 66"/>
              <a:gd name="T13" fmla="*/ 0 h 91"/>
              <a:gd name="T14" fmla="*/ 2147483646 w 66"/>
              <a:gd name="T15" fmla="*/ 2147483646 h 91"/>
              <a:gd name="T16" fmla="*/ 0 w 66"/>
              <a:gd name="T17" fmla="*/ 2147483646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7" name="Freeform 271"/>
          <p:cNvSpPr>
            <a:spLocks/>
          </p:cNvSpPr>
          <p:nvPr userDrawn="1"/>
        </p:nvSpPr>
        <p:spPr bwMode="auto">
          <a:xfrm>
            <a:off x="9570333" y="4441217"/>
            <a:ext cx="302683" cy="265113"/>
          </a:xfrm>
          <a:custGeom>
            <a:avLst/>
            <a:gdLst>
              <a:gd name="T0" fmla="*/ 2147483646 w 174"/>
              <a:gd name="T1" fmla="*/ 2147483646 h 204"/>
              <a:gd name="T2" fmla="*/ 0 w 174"/>
              <a:gd name="T3" fmla="*/ 2147483646 h 204"/>
              <a:gd name="T4" fmla="*/ 0 w 174"/>
              <a:gd name="T5" fmla="*/ 2147483646 h 204"/>
              <a:gd name="T6" fmla="*/ 2147483646 w 174"/>
              <a:gd name="T7" fmla="*/ 2147483646 h 204"/>
              <a:gd name="T8" fmla="*/ 2147483646 w 174"/>
              <a:gd name="T9" fmla="*/ 2147483646 h 204"/>
              <a:gd name="T10" fmla="*/ 2147483646 w 174"/>
              <a:gd name="T11" fmla="*/ 2147483646 h 204"/>
              <a:gd name="T12" fmla="*/ 2147483646 w 174"/>
              <a:gd name="T13" fmla="*/ 2147483646 h 204"/>
              <a:gd name="T14" fmla="*/ 2147483646 w 174"/>
              <a:gd name="T15" fmla="*/ 0 h 204"/>
              <a:gd name="T16" fmla="*/ 2147483646 w 174"/>
              <a:gd name="T17" fmla="*/ 2147483646 h 204"/>
              <a:gd name="T18" fmla="*/ 2147483646 w 174"/>
              <a:gd name="T19" fmla="*/ 2147483646 h 204"/>
              <a:gd name="T20" fmla="*/ 2147483646 w 174"/>
              <a:gd name="T21" fmla="*/ 2147483646 h 204"/>
              <a:gd name="T22" fmla="*/ 2147483646 w 174"/>
              <a:gd name="T23" fmla="*/ 2147483646 h 204"/>
              <a:gd name="T24" fmla="*/ 2147483646 w 174"/>
              <a:gd name="T25" fmla="*/ 2147483646 h 204"/>
              <a:gd name="T26" fmla="*/ 2147483646 w 174"/>
              <a:gd name="T27" fmla="*/ 2147483646 h 204"/>
              <a:gd name="T28" fmla="*/ 2147483646 w 174"/>
              <a:gd name="T29" fmla="*/ 2147483646 h 204"/>
              <a:gd name="T30" fmla="*/ 2147483646 w 174"/>
              <a:gd name="T31" fmla="*/ 2147483646 h 204"/>
              <a:gd name="T32" fmla="*/ 2147483646 w 174"/>
              <a:gd name="T33" fmla="*/ 2147483646 h 204"/>
              <a:gd name="T34" fmla="*/ 2147483646 w 174"/>
              <a:gd name="T35" fmla="*/ 2147483646 h 204"/>
              <a:gd name="T36" fmla="*/ 2147483646 w 174"/>
              <a:gd name="T37" fmla="*/ 2147483646 h 204"/>
              <a:gd name="T38" fmla="*/ 2147483646 w 174"/>
              <a:gd name="T39" fmla="*/ 2147483646 h 204"/>
              <a:gd name="T40" fmla="*/ 2147483646 w 174"/>
              <a:gd name="T41" fmla="*/ 2147483646 h 204"/>
              <a:gd name="T42" fmla="*/ 2147483646 w 174"/>
              <a:gd name="T43" fmla="*/ 2147483646 h 204"/>
              <a:gd name="T44" fmla="*/ 2147483646 w 174"/>
              <a:gd name="T45" fmla="*/ 2147483646 h 204"/>
              <a:gd name="T46" fmla="*/ 2147483646 w 174"/>
              <a:gd name="T47" fmla="*/ 2147483646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8" name="Freeform 274"/>
          <p:cNvSpPr>
            <a:spLocks/>
          </p:cNvSpPr>
          <p:nvPr userDrawn="1"/>
        </p:nvSpPr>
        <p:spPr bwMode="auto">
          <a:xfrm>
            <a:off x="9832818" y="4572972"/>
            <a:ext cx="188383" cy="173037"/>
          </a:xfrm>
          <a:custGeom>
            <a:avLst/>
            <a:gdLst>
              <a:gd name="T0" fmla="*/ 2147483646 w 108"/>
              <a:gd name="T1" fmla="*/ 2147483646 h 132"/>
              <a:gd name="T2" fmla="*/ 2147483646 w 108"/>
              <a:gd name="T3" fmla="*/ 2147483646 h 132"/>
              <a:gd name="T4" fmla="*/ 0 w 108"/>
              <a:gd name="T5" fmla="*/ 2147483646 h 132"/>
              <a:gd name="T6" fmla="*/ 2147483646 w 108"/>
              <a:gd name="T7" fmla="*/ 2147483646 h 132"/>
              <a:gd name="T8" fmla="*/ 2147483646 w 108"/>
              <a:gd name="T9" fmla="*/ 2147483646 h 132"/>
              <a:gd name="T10" fmla="*/ 2147483646 w 108"/>
              <a:gd name="T11" fmla="*/ 2147483646 h 132"/>
              <a:gd name="T12" fmla="*/ 2147483646 w 108"/>
              <a:gd name="T13" fmla="*/ 2147483646 h 132"/>
              <a:gd name="T14" fmla="*/ 2147483646 w 108"/>
              <a:gd name="T15" fmla="*/ 0 h 132"/>
              <a:gd name="T16" fmla="*/ 2147483646 w 108"/>
              <a:gd name="T17" fmla="*/ 2147483646 h 132"/>
              <a:gd name="T18" fmla="*/ 2147483646 w 108"/>
              <a:gd name="T19" fmla="*/ 2147483646 h 132"/>
              <a:gd name="T20" fmla="*/ 2147483646 w 108"/>
              <a:gd name="T21" fmla="*/ 2147483646 h 132"/>
              <a:gd name="T22" fmla="*/ 2147483646 w 108"/>
              <a:gd name="T23" fmla="*/ 2147483646 h 132"/>
              <a:gd name="T24" fmla="*/ 2147483646 w 108"/>
              <a:gd name="T25" fmla="*/ 2147483646 h 132"/>
              <a:gd name="T26" fmla="*/ 2147483646 w 108"/>
              <a:gd name="T27" fmla="*/ 2147483646 h 132"/>
              <a:gd name="T28" fmla="*/ 2147483646 w 108"/>
              <a:gd name="T29" fmla="*/ 2147483646 h 132"/>
              <a:gd name="T30" fmla="*/ 2147483646 w 108"/>
              <a:gd name="T31" fmla="*/ 2147483646 h 132"/>
              <a:gd name="T32" fmla="*/ 2147483646 w 108"/>
              <a:gd name="T33" fmla="*/ 2147483646 h 132"/>
              <a:gd name="T34" fmla="*/ 2147483646 w 108"/>
              <a:gd name="T35" fmla="*/ 2147483646 h 132"/>
              <a:gd name="T36" fmla="*/ 2147483646 w 108"/>
              <a:gd name="T37" fmla="*/ 2147483646 h 132"/>
              <a:gd name="T38" fmla="*/ 2147483646 w 108"/>
              <a:gd name="T39" fmla="*/ 2147483646 h 132"/>
              <a:gd name="T40" fmla="*/ 2147483646 w 108"/>
              <a:gd name="T41" fmla="*/ 2147483646 h 132"/>
              <a:gd name="T42" fmla="*/ 2147483646 w 108"/>
              <a:gd name="T43" fmla="*/ 2147483646 h 132"/>
              <a:gd name="T44" fmla="*/ 2147483646 w 108"/>
              <a:gd name="T45" fmla="*/ 2147483646 h 132"/>
              <a:gd name="T46" fmla="*/ 2147483646 w 108"/>
              <a:gd name="T47" fmla="*/ 2147483646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9" name="Freeform 275"/>
          <p:cNvSpPr>
            <a:spLocks/>
          </p:cNvSpPr>
          <p:nvPr userDrawn="1"/>
        </p:nvSpPr>
        <p:spPr bwMode="auto">
          <a:xfrm>
            <a:off x="9405233" y="4769824"/>
            <a:ext cx="353483" cy="60325"/>
          </a:xfrm>
          <a:custGeom>
            <a:avLst/>
            <a:gdLst>
              <a:gd name="T0" fmla="*/ 0 w 34"/>
              <a:gd name="T1" fmla="*/ 2147483646 h 8"/>
              <a:gd name="T2" fmla="*/ 2147483646 w 34"/>
              <a:gd name="T3" fmla="*/ 0 h 8"/>
              <a:gd name="T4" fmla="*/ 2147483646 w 34"/>
              <a:gd name="T5" fmla="*/ 0 h 8"/>
              <a:gd name="T6" fmla="*/ 2147483646 w 34"/>
              <a:gd name="T7" fmla="*/ 2147483646 h 8"/>
              <a:gd name="T8" fmla="*/ 2147483646 w 34"/>
              <a:gd name="T9" fmla="*/ 2147483646 h 8"/>
              <a:gd name="T10" fmla="*/ 2147483646 w 34"/>
              <a:gd name="T11" fmla="*/ 2147483646 h 8"/>
              <a:gd name="T12" fmla="*/ 2147483646 w 34"/>
              <a:gd name="T13" fmla="*/ 2147483646 h 8"/>
              <a:gd name="T14" fmla="*/ 2147483646 w 34"/>
              <a:gd name="T15" fmla="*/ 2147483646 h 8"/>
              <a:gd name="T16" fmla="*/ 2147483646 w 34"/>
              <a:gd name="T17" fmla="*/ 2147483646 h 8"/>
              <a:gd name="T18" fmla="*/ 2147483646 w 34"/>
              <a:gd name="T19" fmla="*/ 2147483646 h 8"/>
              <a:gd name="T20" fmla="*/ 0 w 34"/>
              <a:gd name="T21" fmla="*/ 2147483646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0" name="Freeform 276"/>
          <p:cNvSpPr>
            <a:spLocks/>
          </p:cNvSpPr>
          <p:nvPr userDrawn="1"/>
        </p:nvSpPr>
        <p:spPr bwMode="auto">
          <a:xfrm>
            <a:off x="3796066" y="3133107"/>
            <a:ext cx="211667" cy="179388"/>
          </a:xfrm>
          <a:custGeom>
            <a:avLst/>
            <a:gdLst>
              <a:gd name="T0" fmla="*/ 0 w 120"/>
              <a:gd name="T1" fmla="*/ 2147483646 h 138"/>
              <a:gd name="T2" fmla="*/ 0 w 120"/>
              <a:gd name="T3" fmla="*/ 2147483646 h 138"/>
              <a:gd name="T4" fmla="*/ 2147483646 w 120"/>
              <a:gd name="T5" fmla="*/ 2147483646 h 138"/>
              <a:gd name="T6" fmla="*/ 2147483646 w 120"/>
              <a:gd name="T7" fmla="*/ 2147483646 h 138"/>
              <a:gd name="T8" fmla="*/ 2147483646 w 120"/>
              <a:gd name="T9" fmla="*/ 0 h 138"/>
              <a:gd name="T10" fmla="*/ 2147483646 w 120"/>
              <a:gd name="T11" fmla="*/ 2147483646 h 138"/>
              <a:gd name="T12" fmla="*/ 2147483646 w 120"/>
              <a:gd name="T13" fmla="*/ 2147483646 h 138"/>
              <a:gd name="T14" fmla="*/ 2147483646 w 120"/>
              <a:gd name="T15" fmla="*/ 2147483646 h 138"/>
              <a:gd name="T16" fmla="*/ 2147483646 w 120"/>
              <a:gd name="T17" fmla="*/ 2147483646 h 138"/>
              <a:gd name="T18" fmla="*/ 2147483646 w 120"/>
              <a:gd name="T19" fmla="*/ 2147483646 h 138"/>
              <a:gd name="T20" fmla="*/ 2147483646 w 120"/>
              <a:gd name="T21" fmla="*/ 2147483646 h 138"/>
              <a:gd name="T22" fmla="*/ 2147483646 w 120"/>
              <a:gd name="T23" fmla="*/ 2147483646 h 138"/>
              <a:gd name="T24" fmla="*/ 2147483646 w 120"/>
              <a:gd name="T25" fmla="*/ 2147483646 h 138"/>
              <a:gd name="T26" fmla="*/ 2147483646 w 120"/>
              <a:gd name="T27" fmla="*/ 2147483646 h 138"/>
              <a:gd name="T28" fmla="*/ 2147483646 w 120"/>
              <a:gd name="T29" fmla="*/ 2147483646 h 138"/>
              <a:gd name="T30" fmla="*/ 2147483646 w 120"/>
              <a:gd name="T31" fmla="*/ 2147483646 h 138"/>
              <a:gd name="T32" fmla="*/ 0 w 120"/>
              <a:gd name="T33" fmla="*/ 2147483646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1" name="Freeform 277"/>
          <p:cNvSpPr>
            <a:spLocks/>
          </p:cNvSpPr>
          <p:nvPr userDrawn="1"/>
        </p:nvSpPr>
        <p:spPr bwMode="auto">
          <a:xfrm>
            <a:off x="2926118" y="4039573"/>
            <a:ext cx="368300" cy="77787"/>
          </a:xfrm>
          <a:custGeom>
            <a:avLst/>
            <a:gdLst>
              <a:gd name="T0" fmla="*/ 2147483646 w 35"/>
              <a:gd name="T1" fmla="*/ 2147483646 h 10"/>
              <a:gd name="T2" fmla="*/ 2147483646 w 35"/>
              <a:gd name="T3" fmla="*/ 0 h 10"/>
              <a:gd name="T4" fmla="*/ 2147483646 w 35"/>
              <a:gd name="T5" fmla="*/ 0 h 10"/>
              <a:gd name="T6" fmla="*/ 2147483646 w 35"/>
              <a:gd name="T7" fmla="*/ 2147483646 h 10"/>
              <a:gd name="T8" fmla="*/ 2147483646 w 35"/>
              <a:gd name="T9" fmla="*/ 2147483646 h 10"/>
              <a:gd name="T10" fmla="*/ 2147483646 w 35"/>
              <a:gd name="T11" fmla="*/ 2147483646 h 10"/>
              <a:gd name="T12" fmla="*/ 2147483646 w 35"/>
              <a:gd name="T13" fmla="*/ 2147483646 h 10"/>
              <a:gd name="T14" fmla="*/ 2147483646 w 35"/>
              <a:gd name="T15" fmla="*/ 2147483646 h 10"/>
              <a:gd name="T16" fmla="*/ 2147483646 w 35"/>
              <a:gd name="T17" fmla="*/ 2147483646 h 10"/>
              <a:gd name="T18" fmla="*/ 2147483646 w 35"/>
              <a:gd name="T19" fmla="*/ 2147483646 h 10"/>
              <a:gd name="T20" fmla="*/ 2147483646 w 35"/>
              <a:gd name="T21" fmla="*/ 2147483646 h 10"/>
              <a:gd name="T22" fmla="*/ 2147483646 w 35"/>
              <a:gd name="T23" fmla="*/ 2147483646 h 10"/>
              <a:gd name="T24" fmla="*/ 2147483646 w 35"/>
              <a:gd name="T25" fmla="*/ 2147483646 h 10"/>
              <a:gd name="T26" fmla="*/ 2147483646 w 35"/>
              <a:gd name="T27" fmla="*/ 2147483646 h 10"/>
              <a:gd name="T28" fmla="*/ 0 w 35"/>
              <a:gd name="T29" fmla="*/ 2147483646 h 10"/>
              <a:gd name="T30" fmla="*/ 2147483646 w 35"/>
              <a:gd name="T31" fmla="*/ 2147483646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2" name="Freeform 278"/>
          <p:cNvSpPr>
            <a:spLocks/>
          </p:cNvSpPr>
          <p:nvPr userDrawn="1"/>
        </p:nvSpPr>
        <p:spPr bwMode="auto">
          <a:xfrm>
            <a:off x="3294416" y="4125302"/>
            <a:ext cx="228600" cy="47625"/>
          </a:xfrm>
          <a:custGeom>
            <a:avLst/>
            <a:gdLst>
              <a:gd name="T0" fmla="*/ 2147483646 w 132"/>
              <a:gd name="T1" fmla="*/ 0 h 36"/>
              <a:gd name="T2" fmla="*/ 2147483646 w 132"/>
              <a:gd name="T3" fmla="*/ 2147483646 h 36"/>
              <a:gd name="T4" fmla="*/ 0 w 132"/>
              <a:gd name="T5" fmla="*/ 2147483646 h 36"/>
              <a:gd name="T6" fmla="*/ 2147483646 w 132"/>
              <a:gd name="T7" fmla="*/ 2147483646 h 36"/>
              <a:gd name="T8" fmla="*/ 2147483646 w 132"/>
              <a:gd name="T9" fmla="*/ 2147483646 h 36"/>
              <a:gd name="T10" fmla="*/ 2147483646 w 132"/>
              <a:gd name="T11" fmla="*/ 2147483646 h 36"/>
              <a:gd name="T12" fmla="*/ 2147483646 w 132"/>
              <a:gd name="T13" fmla="*/ 2147483646 h 36"/>
              <a:gd name="T14" fmla="*/ 2147483646 w 132"/>
              <a:gd name="T15" fmla="*/ 2147483646 h 36"/>
              <a:gd name="T16" fmla="*/ 2147483646 w 132"/>
              <a:gd name="T17" fmla="*/ 2147483646 h 36"/>
              <a:gd name="T18" fmla="*/ 2147483646 w 132"/>
              <a:gd name="T19" fmla="*/ 0 h 36"/>
              <a:gd name="T20" fmla="*/ 2147483646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3" name="Freeform 279"/>
          <p:cNvSpPr>
            <a:spLocks/>
          </p:cNvSpPr>
          <p:nvPr userDrawn="1"/>
        </p:nvSpPr>
        <p:spPr bwMode="auto">
          <a:xfrm>
            <a:off x="6310685" y="3598247"/>
            <a:ext cx="103716" cy="46037"/>
          </a:xfrm>
          <a:custGeom>
            <a:avLst/>
            <a:gdLst>
              <a:gd name="T0" fmla="*/ 0 w 60"/>
              <a:gd name="T1" fmla="*/ 2147483646 h 36"/>
              <a:gd name="T2" fmla="*/ 2147483646 w 60"/>
              <a:gd name="T3" fmla="*/ 0 h 36"/>
              <a:gd name="T4" fmla="*/ 2147483646 w 60"/>
              <a:gd name="T5" fmla="*/ 2147483646 h 36"/>
              <a:gd name="T6" fmla="*/ 2147483646 w 60"/>
              <a:gd name="T7" fmla="*/ 2147483646 h 36"/>
              <a:gd name="T8" fmla="*/ 2147483646 w 60"/>
              <a:gd name="T9" fmla="*/ 2147483646 h 36"/>
              <a:gd name="T10" fmla="*/ 2147483646 w 60"/>
              <a:gd name="T11" fmla="*/ 2147483646 h 36"/>
              <a:gd name="T12" fmla="*/ 0 w 60"/>
              <a:gd name="T13" fmla="*/ 2147483646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4" name="Freeform 280"/>
          <p:cNvSpPr>
            <a:spLocks/>
          </p:cNvSpPr>
          <p:nvPr userDrawn="1"/>
        </p:nvSpPr>
        <p:spPr bwMode="auto">
          <a:xfrm>
            <a:off x="6194251" y="3509343"/>
            <a:ext cx="42333" cy="61912"/>
          </a:xfrm>
          <a:custGeom>
            <a:avLst/>
            <a:gdLst>
              <a:gd name="T0" fmla="*/ 0 w 24"/>
              <a:gd name="T1" fmla="*/ 2147483646 h 48"/>
              <a:gd name="T2" fmla="*/ 2147483646 w 24"/>
              <a:gd name="T3" fmla="*/ 2147483646 h 48"/>
              <a:gd name="T4" fmla="*/ 2147483646 w 24"/>
              <a:gd name="T5" fmla="*/ 0 h 48"/>
              <a:gd name="T6" fmla="*/ 2147483646 w 24"/>
              <a:gd name="T7" fmla="*/ 2147483646 h 48"/>
              <a:gd name="T8" fmla="*/ 2147483646 w 24"/>
              <a:gd name="T9" fmla="*/ 2147483646 h 48"/>
              <a:gd name="T10" fmla="*/ 0 w 24"/>
              <a:gd name="T11" fmla="*/ 2147483646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5" name="Freeform 281"/>
          <p:cNvSpPr>
            <a:spLocks/>
          </p:cNvSpPr>
          <p:nvPr userDrawn="1"/>
        </p:nvSpPr>
        <p:spPr bwMode="auto">
          <a:xfrm>
            <a:off x="6183670" y="3445854"/>
            <a:ext cx="52916" cy="47625"/>
          </a:xfrm>
          <a:custGeom>
            <a:avLst/>
            <a:gdLst>
              <a:gd name="T0" fmla="*/ 0 w 30"/>
              <a:gd name="T1" fmla="*/ 2147483646 h 37"/>
              <a:gd name="T2" fmla="*/ 2147483646 w 30"/>
              <a:gd name="T3" fmla="*/ 0 h 37"/>
              <a:gd name="T4" fmla="*/ 2147483646 w 30"/>
              <a:gd name="T5" fmla="*/ 2147483646 h 37"/>
              <a:gd name="T6" fmla="*/ 2147483646 w 30"/>
              <a:gd name="T7" fmla="*/ 2147483646 h 37"/>
              <a:gd name="T8" fmla="*/ 0 w 30"/>
              <a:gd name="T9" fmla="*/ 2147483646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6" name="Freeform 282"/>
          <p:cNvSpPr>
            <a:spLocks/>
          </p:cNvSpPr>
          <p:nvPr userDrawn="1"/>
        </p:nvSpPr>
        <p:spPr bwMode="auto">
          <a:xfrm>
            <a:off x="7248351" y="3622058"/>
            <a:ext cx="52917" cy="7939"/>
          </a:xfrm>
          <a:custGeom>
            <a:avLst/>
            <a:gdLst>
              <a:gd name="T0" fmla="*/ 2147483646 w 30"/>
              <a:gd name="T1" fmla="*/ 0 h 6"/>
              <a:gd name="T2" fmla="*/ 2147483646 w 30"/>
              <a:gd name="T3" fmla="*/ 0 h 6"/>
              <a:gd name="T4" fmla="*/ 0 w 30"/>
              <a:gd name="T5" fmla="*/ 2147483646 h 6"/>
              <a:gd name="T6" fmla="*/ 2147483646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7" name="Rectangle 283"/>
          <p:cNvSpPr>
            <a:spLocks noChangeArrowheads="1"/>
          </p:cNvSpPr>
          <p:nvPr userDrawn="1"/>
        </p:nvSpPr>
        <p:spPr bwMode="auto">
          <a:xfrm>
            <a:off x="7062083" y="3853839"/>
            <a:ext cx="0" cy="31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 sz="1400"/>
          </a:p>
        </p:txBody>
      </p:sp>
      <p:sp>
        <p:nvSpPr>
          <p:cNvPr id="48" name="Freeform 284"/>
          <p:cNvSpPr>
            <a:spLocks/>
          </p:cNvSpPr>
          <p:nvPr userDrawn="1"/>
        </p:nvSpPr>
        <p:spPr bwMode="auto">
          <a:xfrm>
            <a:off x="6717085" y="3472831"/>
            <a:ext cx="656167" cy="179388"/>
          </a:xfrm>
          <a:custGeom>
            <a:avLst/>
            <a:gdLst>
              <a:gd name="T0" fmla="*/ 2147483646 w 10616"/>
              <a:gd name="T1" fmla="*/ 2147483646 h 10000"/>
              <a:gd name="T2" fmla="*/ 2147483646 w 10616"/>
              <a:gd name="T3" fmla="*/ 2147483646 h 10000"/>
              <a:gd name="T4" fmla="*/ 2147483646 w 10616"/>
              <a:gd name="T5" fmla="*/ 2147483646 h 10000"/>
              <a:gd name="T6" fmla="*/ 2147483646 w 10616"/>
              <a:gd name="T7" fmla="*/ 2147483646 h 10000"/>
              <a:gd name="T8" fmla="*/ 2147483646 w 10616"/>
              <a:gd name="T9" fmla="*/ 2147483646 h 10000"/>
              <a:gd name="T10" fmla="*/ 2147483646 w 10616"/>
              <a:gd name="T11" fmla="*/ 2147483646 h 10000"/>
              <a:gd name="T12" fmla="*/ 2147483646 w 10616"/>
              <a:gd name="T13" fmla="*/ 2147483646 h 10000"/>
              <a:gd name="T14" fmla="*/ 2147483646 w 10616"/>
              <a:gd name="T15" fmla="*/ 2147483646 h 10000"/>
              <a:gd name="T16" fmla="*/ 2147483646 w 10616"/>
              <a:gd name="T17" fmla="*/ 2147483646 h 10000"/>
              <a:gd name="T18" fmla="*/ 2147483646 w 10616"/>
              <a:gd name="T19" fmla="*/ 2147483646 h 10000"/>
              <a:gd name="T20" fmla="*/ 2147483646 w 10616"/>
              <a:gd name="T21" fmla="*/ 2147483646 h 10000"/>
              <a:gd name="T22" fmla="*/ 2147483646 w 10616"/>
              <a:gd name="T23" fmla="*/ 2147483646 h 10000"/>
              <a:gd name="T24" fmla="*/ 2147483646 w 10616"/>
              <a:gd name="T25" fmla="*/ 0 h 10000"/>
              <a:gd name="T26" fmla="*/ 2147483646 w 10616"/>
              <a:gd name="T27" fmla="*/ 0 h 10000"/>
              <a:gd name="T28" fmla="*/ 2147483646 w 10616"/>
              <a:gd name="T29" fmla="*/ 2147483646 h 10000"/>
              <a:gd name="T30" fmla="*/ 2147483646 w 10616"/>
              <a:gd name="T31" fmla="*/ 2147483646 h 10000"/>
              <a:gd name="T32" fmla="*/ 2147483646 w 10616"/>
              <a:gd name="T33" fmla="*/ 2147483646 h 10000"/>
              <a:gd name="T34" fmla="*/ 2147483646 w 10616"/>
              <a:gd name="T35" fmla="*/ 2147483646 h 10000"/>
              <a:gd name="T36" fmla="*/ 2147483646 w 10616"/>
              <a:gd name="T37" fmla="*/ 2147483646 h 10000"/>
              <a:gd name="T38" fmla="*/ 2147483646 w 10616"/>
              <a:gd name="T39" fmla="*/ 0 h 10000"/>
              <a:gd name="T40" fmla="*/ 2147483646 w 10616"/>
              <a:gd name="T41" fmla="*/ 0 h 10000"/>
              <a:gd name="T42" fmla="*/ 2147483646 w 10616"/>
              <a:gd name="T43" fmla="*/ 0 h 10000"/>
              <a:gd name="T44" fmla="*/ 2147483646 w 10616"/>
              <a:gd name="T45" fmla="*/ 2147483646 h 10000"/>
              <a:gd name="T46" fmla="*/ 2147483646 w 10616"/>
              <a:gd name="T47" fmla="*/ 2147483646 h 10000"/>
              <a:gd name="T48" fmla="*/ 2147483646 w 10616"/>
              <a:gd name="T49" fmla="*/ 2147483646 h 10000"/>
              <a:gd name="T50" fmla="*/ 2147483646 w 10616"/>
              <a:gd name="T51" fmla="*/ 2147483646 h 10000"/>
              <a:gd name="T52" fmla="*/ 2147483646 w 10616"/>
              <a:gd name="T53" fmla="*/ 2147483646 h 10000"/>
              <a:gd name="T54" fmla="*/ 2147483646 w 10616"/>
              <a:gd name="T55" fmla="*/ 2147483646 h 10000"/>
              <a:gd name="T56" fmla="*/ 2147483646 w 10616"/>
              <a:gd name="T57" fmla="*/ 2147483646 h 10000"/>
              <a:gd name="T58" fmla="*/ 2147483646 w 10616"/>
              <a:gd name="T59" fmla="*/ 2147483646 h 10000"/>
              <a:gd name="T60" fmla="*/ 2147483646 w 10616"/>
              <a:gd name="T61" fmla="*/ 2147483646 h 10000"/>
              <a:gd name="T62" fmla="*/ 0 w 10616"/>
              <a:gd name="T63" fmla="*/ 2147483646 h 10000"/>
              <a:gd name="T64" fmla="*/ 2147483646 w 10616"/>
              <a:gd name="T65" fmla="*/ 2147483646 h 10000"/>
              <a:gd name="T66" fmla="*/ 2147483646 w 10616"/>
              <a:gd name="T67" fmla="*/ 2147483646 h 10000"/>
              <a:gd name="T68" fmla="*/ 2147483646 w 10616"/>
              <a:gd name="T69" fmla="*/ 2147483646 h 10000"/>
              <a:gd name="T70" fmla="*/ 2147483646 w 10616"/>
              <a:gd name="T71" fmla="*/ 2147483646 h 10000"/>
              <a:gd name="T72" fmla="*/ 2147483646 w 10616"/>
              <a:gd name="T73" fmla="*/ 2147483646 h 10000"/>
              <a:gd name="T74" fmla="*/ 2147483646 w 10616"/>
              <a:gd name="T75" fmla="*/ 2147483646 h 10000"/>
              <a:gd name="T76" fmla="*/ 2147483646 w 10616"/>
              <a:gd name="T77" fmla="*/ 2147483646 h 10000"/>
              <a:gd name="T78" fmla="*/ 2147483646 w 10616"/>
              <a:gd name="T79" fmla="*/ 2147483646 h 10000"/>
              <a:gd name="T80" fmla="*/ 2147483646 w 10616"/>
              <a:gd name="T81" fmla="*/ 2147483646 h 10000"/>
              <a:gd name="T82" fmla="*/ 2147483646 w 10616"/>
              <a:gd name="T83" fmla="*/ 2147483646 h 10000"/>
              <a:gd name="T84" fmla="*/ 2147483646 w 10616"/>
              <a:gd name="T85" fmla="*/ 2147483646 h 100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616" h="10000">
                <a:moveTo>
                  <a:pt x="6379" y="8696"/>
                </a:moveTo>
                <a:lnTo>
                  <a:pt x="6718" y="9130"/>
                </a:lnTo>
                <a:lnTo>
                  <a:pt x="8582" y="8696"/>
                </a:lnTo>
                <a:lnTo>
                  <a:pt x="9430" y="8261"/>
                </a:lnTo>
                <a:lnTo>
                  <a:pt x="10277" y="7826"/>
                </a:lnTo>
                <a:lnTo>
                  <a:pt x="10616" y="8261"/>
                </a:lnTo>
                <a:cubicBezTo>
                  <a:pt x="10560" y="7826"/>
                  <a:pt x="10503" y="7392"/>
                  <a:pt x="10447" y="6957"/>
                </a:cubicBezTo>
                <a:lnTo>
                  <a:pt x="10447" y="3913"/>
                </a:lnTo>
                <a:cubicBezTo>
                  <a:pt x="10503" y="3768"/>
                  <a:pt x="10560" y="3623"/>
                  <a:pt x="10616" y="3478"/>
                </a:cubicBezTo>
                <a:lnTo>
                  <a:pt x="9938" y="1304"/>
                </a:lnTo>
                <a:lnTo>
                  <a:pt x="9599" y="435"/>
                </a:lnTo>
                <a:lnTo>
                  <a:pt x="9091" y="435"/>
                </a:lnTo>
                <a:cubicBezTo>
                  <a:pt x="9034" y="290"/>
                  <a:pt x="8978" y="145"/>
                  <a:pt x="8921" y="0"/>
                </a:cubicBezTo>
                <a:lnTo>
                  <a:pt x="8243" y="1304"/>
                </a:lnTo>
                <a:lnTo>
                  <a:pt x="7396" y="1304"/>
                </a:lnTo>
                <a:lnTo>
                  <a:pt x="7226" y="1304"/>
                </a:lnTo>
                <a:lnTo>
                  <a:pt x="6548" y="435"/>
                </a:lnTo>
                <a:lnTo>
                  <a:pt x="6040" y="0"/>
                </a:lnTo>
                <a:lnTo>
                  <a:pt x="4684" y="0"/>
                </a:lnTo>
                <a:lnTo>
                  <a:pt x="4345" y="0"/>
                </a:lnTo>
                <a:lnTo>
                  <a:pt x="3836" y="435"/>
                </a:lnTo>
                <a:lnTo>
                  <a:pt x="3497" y="1304"/>
                </a:lnTo>
                <a:lnTo>
                  <a:pt x="2650" y="1739"/>
                </a:lnTo>
                <a:cubicBezTo>
                  <a:pt x="2593" y="1594"/>
                  <a:pt x="2537" y="1449"/>
                  <a:pt x="2480" y="1304"/>
                </a:cubicBezTo>
                <a:lnTo>
                  <a:pt x="2311" y="1304"/>
                </a:lnTo>
                <a:lnTo>
                  <a:pt x="1972" y="2609"/>
                </a:lnTo>
                <a:cubicBezTo>
                  <a:pt x="1746" y="2609"/>
                  <a:pt x="1494" y="2631"/>
                  <a:pt x="1294" y="2609"/>
                </a:cubicBezTo>
                <a:cubicBezTo>
                  <a:pt x="1094" y="2587"/>
                  <a:pt x="883" y="2261"/>
                  <a:pt x="770" y="2478"/>
                </a:cubicBezTo>
                <a:cubicBezTo>
                  <a:pt x="657" y="2695"/>
                  <a:pt x="333" y="2962"/>
                  <a:pt x="205" y="3117"/>
                </a:cubicBezTo>
                <a:cubicBezTo>
                  <a:pt x="77" y="3272"/>
                  <a:pt x="0" y="3266"/>
                  <a:pt x="0" y="3407"/>
                </a:cubicBezTo>
                <a:cubicBezTo>
                  <a:pt x="113" y="3701"/>
                  <a:pt x="482" y="5084"/>
                  <a:pt x="698" y="5748"/>
                </a:cubicBezTo>
                <a:cubicBezTo>
                  <a:pt x="914" y="6412"/>
                  <a:pt x="1138" y="6900"/>
                  <a:pt x="1294" y="7391"/>
                </a:cubicBezTo>
                <a:cubicBezTo>
                  <a:pt x="1450" y="7882"/>
                  <a:pt x="1520" y="8261"/>
                  <a:pt x="1633" y="8696"/>
                </a:cubicBezTo>
                <a:lnTo>
                  <a:pt x="3158" y="9130"/>
                </a:lnTo>
                <a:lnTo>
                  <a:pt x="3328" y="9130"/>
                </a:lnTo>
                <a:lnTo>
                  <a:pt x="4514" y="10000"/>
                </a:lnTo>
                <a:lnTo>
                  <a:pt x="5192" y="9130"/>
                </a:lnTo>
                <a:lnTo>
                  <a:pt x="5870" y="10000"/>
                </a:lnTo>
                <a:lnTo>
                  <a:pt x="6379" y="86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9" name="Freeform 285"/>
          <p:cNvSpPr>
            <a:spLocks/>
          </p:cNvSpPr>
          <p:nvPr userDrawn="1"/>
        </p:nvSpPr>
        <p:spPr bwMode="auto">
          <a:xfrm>
            <a:off x="7047285" y="3622056"/>
            <a:ext cx="241300" cy="146051"/>
          </a:xfrm>
          <a:custGeom>
            <a:avLst/>
            <a:gdLst>
              <a:gd name="T0" fmla="*/ 2147483646 w 139"/>
              <a:gd name="T1" fmla="*/ 2147483646 h 114"/>
              <a:gd name="T2" fmla="*/ 2147483646 w 139"/>
              <a:gd name="T3" fmla="*/ 2147483646 h 114"/>
              <a:gd name="T4" fmla="*/ 2147483646 w 139"/>
              <a:gd name="T5" fmla="*/ 2147483646 h 114"/>
              <a:gd name="T6" fmla="*/ 2147483646 w 139"/>
              <a:gd name="T7" fmla="*/ 2147483646 h 114"/>
              <a:gd name="T8" fmla="*/ 2147483646 w 139"/>
              <a:gd name="T9" fmla="*/ 2147483646 h 114"/>
              <a:gd name="T10" fmla="*/ 2147483646 w 139"/>
              <a:gd name="T11" fmla="*/ 2147483646 h 114"/>
              <a:gd name="T12" fmla="*/ 2147483646 w 139"/>
              <a:gd name="T13" fmla="*/ 0 h 114"/>
              <a:gd name="T14" fmla="*/ 2147483646 w 139"/>
              <a:gd name="T15" fmla="*/ 2147483646 h 114"/>
              <a:gd name="T16" fmla="*/ 2147483646 w 139"/>
              <a:gd name="T17" fmla="*/ 2147483646 h 114"/>
              <a:gd name="T18" fmla="*/ 2147483646 w 139"/>
              <a:gd name="T19" fmla="*/ 2147483646 h 114"/>
              <a:gd name="T20" fmla="*/ 2147483646 w 139"/>
              <a:gd name="T21" fmla="*/ 2147483646 h 114"/>
              <a:gd name="T22" fmla="*/ 2147483646 w 139"/>
              <a:gd name="T23" fmla="*/ 2147483646 h 114"/>
              <a:gd name="T24" fmla="*/ 2147483646 w 139"/>
              <a:gd name="T25" fmla="*/ 2147483646 h 114"/>
              <a:gd name="T26" fmla="*/ 0 w 139"/>
              <a:gd name="T27" fmla="*/ 2147483646 h 114"/>
              <a:gd name="T28" fmla="*/ 2147483646 w 139"/>
              <a:gd name="T29" fmla="*/ 2147483646 h 114"/>
              <a:gd name="T30" fmla="*/ 2147483646 w 139"/>
              <a:gd name="T31" fmla="*/ 2147483646 h 1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0" name="Freeform 286"/>
          <p:cNvSpPr>
            <a:spLocks/>
          </p:cNvSpPr>
          <p:nvPr userDrawn="1"/>
        </p:nvSpPr>
        <p:spPr bwMode="auto">
          <a:xfrm>
            <a:off x="7015516" y="3737955"/>
            <a:ext cx="169333" cy="115887"/>
          </a:xfrm>
          <a:custGeom>
            <a:avLst/>
            <a:gdLst>
              <a:gd name="T0" fmla="*/ 2147483646 w 97"/>
              <a:gd name="T1" fmla="*/ 2147483646 h 90"/>
              <a:gd name="T2" fmla="*/ 2147483646 w 97"/>
              <a:gd name="T3" fmla="*/ 0 h 90"/>
              <a:gd name="T4" fmla="*/ 2147483646 w 97"/>
              <a:gd name="T5" fmla="*/ 2147483646 h 90"/>
              <a:gd name="T6" fmla="*/ 2147483646 w 97"/>
              <a:gd name="T7" fmla="*/ 2147483646 h 90"/>
              <a:gd name="T8" fmla="*/ 2147483646 w 97"/>
              <a:gd name="T9" fmla="*/ 2147483646 h 90"/>
              <a:gd name="T10" fmla="*/ 2147483646 w 97"/>
              <a:gd name="T11" fmla="*/ 2147483646 h 90"/>
              <a:gd name="T12" fmla="*/ 2147483646 w 97"/>
              <a:gd name="T13" fmla="*/ 2147483646 h 90"/>
              <a:gd name="T14" fmla="*/ 0 w 97"/>
              <a:gd name="T15" fmla="*/ 2147483646 h 90"/>
              <a:gd name="T16" fmla="*/ 2147483646 w 97"/>
              <a:gd name="T17" fmla="*/ 2147483646 h 90"/>
              <a:gd name="T18" fmla="*/ 2147483646 w 97"/>
              <a:gd name="T19" fmla="*/ 2147483646 h 90"/>
              <a:gd name="T20" fmla="*/ 2147483646 w 97"/>
              <a:gd name="T21" fmla="*/ 2147483646 h 90"/>
              <a:gd name="T22" fmla="*/ 2147483646 w 97"/>
              <a:gd name="T23" fmla="*/ 2147483646 h 90"/>
              <a:gd name="T24" fmla="*/ 2147483646 w 97"/>
              <a:gd name="T25" fmla="*/ 2147483646 h 90"/>
              <a:gd name="T26" fmla="*/ 2147483646 w 97"/>
              <a:gd name="T27" fmla="*/ 2147483646 h 90"/>
              <a:gd name="T28" fmla="*/ 2147483646 w 97"/>
              <a:gd name="T29" fmla="*/ 2147483646 h 90"/>
              <a:gd name="T30" fmla="*/ 2147483646 w 97"/>
              <a:gd name="T31" fmla="*/ 2147483646 h 90"/>
              <a:gd name="T32" fmla="*/ 2147483646 w 97"/>
              <a:gd name="T33" fmla="*/ 2147483646 h 90"/>
              <a:gd name="T34" fmla="*/ 2147483646 w 97"/>
              <a:gd name="T35" fmla="*/ 2147483646 h 90"/>
              <a:gd name="T36" fmla="*/ 2147483646 w 97"/>
              <a:gd name="T37" fmla="*/ 2147483646 h 90"/>
              <a:gd name="T38" fmla="*/ 2147483646 w 97"/>
              <a:gd name="T39" fmla="*/ 2147483646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1" name="Freeform 287"/>
          <p:cNvSpPr>
            <a:spLocks/>
          </p:cNvSpPr>
          <p:nvPr userDrawn="1"/>
        </p:nvSpPr>
        <p:spPr bwMode="auto">
          <a:xfrm>
            <a:off x="7015516" y="3737955"/>
            <a:ext cx="169333" cy="115887"/>
          </a:xfrm>
          <a:custGeom>
            <a:avLst/>
            <a:gdLst>
              <a:gd name="T0" fmla="*/ 2147483646 w 97"/>
              <a:gd name="T1" fmla="*/ 2147483646 h 90"/>
              <a:gd name="T2" fmla="*/ 2147483646 w 97"/>
              <a:gd name="T3" fmla="*/ 0 h 90"/>
              <a:gd name="T4" fmla="*/ 2147483646 w 97"/>
              <a:gd name="T5" fmla="*/ 2147483646 h 90"/>
              <a:gd name="T6" fmla="*/ 2147483646 w 97"/>
              <a:gd name="T7" fmla="*/ 2147483646 h 90"/>
              <a:gd name="T8" fmla="*/ 2147483646 w 97"/>
              <a:gd name="T9" fmla="*/ 2147483646 h 90"/>
              <a:gd name="T10" fmla="*/ 2147483646 w 97"/>
              <a:gd name="T11" fmla="*/ 2147483646 h 90"/>
              <a:gd name="T12" fmla="*/ 2147483646 w 97"/>
              <a:gd name="T13" fmla="*/ 2147483646 h 90"/>
              <a:gd name="T14" fmla="*/ 0 w 97"/>
              <a:gd name="T15" fmla="*/ 2147483646 h 90"/>
              <a:gd name="T16" fmla="*/ 2147483646 w 97"/>
              <a:gd name="T17" fmla="*/ 2147483646 h 90"/>
              <a:gd name="T18" fmla="*/ 2147483646 w 97"/>
              <a:gd name="T19" fmla="*/ 2147483646 h 90"/>
              <a:gd name="T20" fmla="*/ 2147483646 w 97"/>
              <a:gd name="T21" fmla="*/ 2147483646 h 90"/>
              <a:gd name="T22" fmla="*/ 2147483646 w 97"/>
              <a:gd name="T23" fmla="*/ 2147483646 h 90"/>
              <a:gd name="T24" fmla="*/ 2147483646 w 97"/>
              <a:gd name="T25" fmla="*/ 2147483646 h 90"/>
              <a:gd name="T26" fmla="*/ 2147483646 w 97"/>
              <a:gd name="T27" fmla="*/ 2147483646 h 90"/>
              <a:gd name="T28" fmla="*/ 2147483646 w 97"/>
              <a:gd name="T29" fmla="*/ 2147483646 h 90"/>
              <a:gd name="T30" fmla="*/ 2147483646 w 97"/>
              <a:gd name="T31" fmla="*/ 2147483646 h 90"/>
              <a:gd name="T32" fmla="*/ 2147483646 w 97"/>
              <a:gd name="T33" fmla="*/ 2147483646 h 90"/>
              <a:gd name="T34" fmla="*/ 2147483646 w 97"/>
              <a:gd name="T35" fmla="*/ 2147483646 h 90"/>
              <a:gd name="T36" fmla="*/ 2147483646 w 97"/>
              <a:gd name="T37" fmla="*/ 2147483646 h 90"/>
              <a:gd name="T38" fmla="*/ 2147483646 w 97"/>
              <a:gd name="T39" fmla="*/ 2147483646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2" name="Freeform 288"/>
          <p:cNvSpPr>
            <a:spLocks/>
          </p:cNvSpPr>
          <p:nvPr userDrawn="1"/>
        </p:nvSpPr>
        <p:spPr bwMode="auto">
          <a:xfrm>
            <a:off x="7601835" y="3957018"/>
            <a:ext cx="158749" cy="77787"/>
          </a:xfrm>
          <a:custGeom>
            <a:avLst/>
            <a:gdLst>
              <a:gd name="T0" fmla="*/ 2147483646 w 90"/>
              <a:gd name="T1" fmla="*/ 2147483646 h 60"/>
              <a:gd name="T2" fmla="*/ 2147483646 w 90"/>
              <a:gd name="T3" fmla="*/ 2147483646 h 60"/>
              <a:gd name="T4" fmla="*/ 2147483646 w 90"/>
              <a:gd name="T5" fmla="*/ 2147483646 h 60"/>
              <a:gd name="T6" fmla="*/ 2147483646 w 90"/>
              <a:gd name="T7" fmla="*/ 2147483646 h 60"/>
              <a:gd name="T8" fmla="*/ 2147483646 w 90"/>
              <a:gd name="T9" fmla="*/ 0 h 60"/>
              <a:gd name="T10" fmla="*/ 2147483646 w 90"/>
              <a:gd name="T11" fmla="*/ 2147483646 h 60"/>
              <a:gd name="T12" fmla="*/ 2147483646 w 90"/>
              <a:gd name="T13" fmla="*/ 2147483646 h 60"/>
              <a:gd name="T14" fmla="*/ 0 w 90"/>
              <a:gd name="T15" fmla="*/ 2147483646 h 60"/>
              <a:gd name="T16" fmla="*/ 2147483646 w 90"/>
              <a:gd name="T17" fmla="*/ 2147483646 h 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3" name="Freeform 289"/>
          <p:cNvSpPr>
            <a:spLocks/>
          </p:cNvSpPr>
          <p:nvPr userDrawn="1"/>
        </p:nvSpPr>
        <p:spPr bwMode="auto">
          <a:xfrm>
            <a:off x="7625134" y="3987180"/>
            <a:ext cx="249767" cy="217488"/>
          </a:xfrm>
          <a:custGeom>
            <a:avLst/>
            <a:gdLst>
              <a:gd name="T0" fmla="*/ 2147483646 w 24"/>
              <a:gd name="T1" fmla="*/ 2147483646 h 28"/>
              <a:gd name="T2" fmla="*/ 2147483646 w 24"/>
              <a:gd name="T3" fmla="*/ 2147483646 h 28"/>
              <a:gd name="T4" fmla="*/ 2147483646 w 24"/>
              <a:gd name="T5" fmla="*/ 2147483646 h 28"/>
              <a:gd name="T6" fmla="*/ 2147483646 w 24"/>
              <a:gd name="T7" fmla="*/ 2147483646 h 28"/>
              <a:gd name="T8" fmla="*/ 0 w 24"/>
              <a:gd name="T9" fmla="*/ 2147483646 h 28"/>
              <a:gd name="T10" fmla="*/ 2147483646 w 24"/>
              <a:gd name="T11" fmla="*/ 2147483646 h 28"/>
              <a:gd name="T12" fmla="*/ 2147483646 w 24"/>
              <a:gd name="T13" fmla="*/ 2147483646 h 28"/>
              <a:gd name="T14" fmla="*/ 2147483646 w 24"/>
              <a:gd name="T15" fmla="*/ 2147483646 h 28"/>
              <a:gd name="T16" fmla="*/ 2147483646 w 24"/>
              <a:gd name="T17" fmla="*/ 2147483646 h 28"/>
              <a:gd name="T18" fmla="*/ 2147483646 w 24"/>
              <a:gd name="T19" fmla="*/ 2147483646 h 28"/>
              <a:gd name="T20" fmla="*/ 2147483646 w 24"/>
              <a:gd name="T21" fmla="*/ 2147483646 h 28"/>
              <a:gd name="T22" fmla="*/ 2147483646 w 24"/>
              <a:gd name="T23" fmla="*/ 2147483646 h 28"/>
              <a:gd name="T24" fmla="*/ 2147483646 w 24"/>
              <a:gd name="T25" fmla="*/ 0 h 28"/>
              <a:gd name="T26" fmla="*/ 2147483646 w 24"/>
              <a:gd name="T27" fmla="*/ 0 h 28"/>
              <a:gd name="T28" fmla="*/ 2147483646 w 24"/>
              <a:gd name="T29" fmla="*/ 2147483646 h 28"/>
              <a:gd name="T30" fmla="*/ 2147483646 w 24"/>
              <a:gd name="T31" fmla="*/ 2147483646 h 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4" name="Freeform 290"/>
          <p:cNvSpPr>
            <a:spLocks/>
          </p:cNvSpPr>
          <p:nvPr userDrawn="1"/>
        </p:nvSpPr>
        <p:spPr bwMode="auto">
          <a:xfrm>
            <a:off x="7311866" y="4126883"/>
            <a:ext cx="353484" cy="165100"/>
          </a:xfrm>
          <a:custGeom>
            <a:avLst/>
            <a:gdLst>
              <a:gd name="T0" fmla="*/ 2147483646 w 34"/>
              <a:gd name="T1" fmla="*/ 0 h 21"/>
              <a:gd name="T2" fmla="*/ 2147483646 w 34"/>
              <a:gd name="T3" fmla="*/ 2147483646 h 21"/>
              <a:gd name="T4" fmla="*/ 2147483646 w 34"/>
              <a:gd name="T5" fmla="*/ 2147483646 h 21"/>
              <a:gd name="T6" fmla="*/ 2147483646 w 34"/>
              <a:gd name="T7" fmla="*/ 2147483646 h 21"/>
              <a:gd name="T8" fmla="*/ 0 w 34"/>
              <a:gd name="T9" fmla="*/ 2147483646 h 21"/>
              <a:gd name="T10" fmla="*/ 2147483646 w 34"/>
              <a:gd name="T11" fmla="*/ 2147483646 h 21"/>
              <a:gd name="T12" fmla="*/ 2147483646 w 34"/>
              <a:gd name="T13" fmla="*/ 2147483646 h 21"/>
              <a:gd name="T14" fmla="*/ 2147483646 w 34"/>
              <a:gd name="T15" fmla="*/ 2147483646 h 21"/>
              <a:gd name="T16" fmla="*/ 2147483646 w 34"/>
              <a:gd name="T17" fmla="*/ 2147483646 h 21"/>
              <a:gd name="T18" fmla="*/ 2147483646 w 34"/>
              <a:gd name="T19" fmla="*/ 2147483646 h 21"/>
              <a:gd name="T20" fmla="*/ 2147483646 w 34"/>
              <a:gd name="T21" fmla="*/ 2147483646 h 21"/>
              <a:gd name="T22" fmla="*/ 2147483646 w 34"/>
              <a:gd name="T23" fmla="*/ 2147483646 h 21"/>
              <a:gd name="T24" fmla="*/ 2147483646 w 34"/>
              <a:gd name="T25" fmla="*/ 2147483646 h 21"/>
              <a:gd name="T26" fmla="*/ 2147483646 w 34"/>
              <a:gd name="T27" fmla="*/ 0 h 2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5" name="Freeform 291"/>
          <p:cNvSpPr>
            <a:spLocks/>
          </p:cNvSpPr>
          <p:nvPr userDrawn="1"/>
        </p:nvSpPr>
        <p:spPr bwMode="auto">
          <a:xfrm>
            <a:off x="7062101" y="3768106"/>
            <a:ext cx="656167" cy="422275"/>
          </a:xfrm>
          <a:custGeom>
            <a:avLst/>
            <a:gdLst>
              <a:gd name="T0" fmla="*/ 2147483646 w 63"/>
              <a:gd name="T1" fmla="*/ 2147483646 h 54"/>
              <a:gd name="T2" fmla="*/ 2147483646 w 63"/>
              <a:gd name="T3" fmla="*/ 2147483646 h 54"/>
              <a:gd name="T4" fmla="*/ 2147483646 w 63"/>
              <a:gd name="T5" fmla="*/ 2147483646 h 54"/>
              <a:gd name="T6" fmla="*/ 2147483646 w 63"/>
              <a:gd name="T7" fmla="*/ 2147483646 h 54"/>
              <a:gd name="T8" fmla="*/ 2147483646 w 63"/>
              <a:gd name="T9" fmla="*/ 2147483646 h 54"/>
              <a:gd name="T10" fmla="*/ 2147483646 w 63"/>
              <a:gd name="T11" fmla="*/ 2147483646 h 54"/>
              <a:gd name="T12" fmla="*/ 2147483646 w 63"/>
              <a:gd name="T13" fmla="*/ 2147483646 h 54"/>
              <a:gd name="T14" fmla="*/ 2147483646 w 63"/>
              <a:gd name="T15" fmla="*/ 2147483646 h 54"/>
              <a:gd name="T16" fmla="*/ 2147483646 w 63"/>
              <a:gd name="T17" fmla="*/ 2147483646 h 54"/>
              <a:gd name="T18" fmla="*/ 2147483646 w 63"/>
              <a:gd name="T19" fmla="*/ 2147483646 h 54"/>
              <a:gd name="T20" fmla="*/ 2147483646 w 63"/>
              <a:gd name="T21" fmla="*/ 2147483646 h 54"/>
              <a:gd name="T22" fmla="*/ 2147483646 w 63"/>
              <a:gd name="T23" fmla="*/ 2147483646 h 54"/>
              <a:gd name="T24" fmla="*/ 2147483646 w 63"/>
              <a:gd name="T25" fmla="*/ 2147483646 h 54"/>
              <a:gd name="T26" fmla="*/ 2147483646 w 63"/>
              <a:gd name="T27" fmla="*/ 2147483646 h 54"/>
              <a:gd name="T28" fmla="*/ 2147483646 w 63"/>
              <a:gd name="T29" fmla="*/ 0 h 54"/>
              <a:gd name="T30" fmla="*/ 2147483646 w 63"/>
              <a:gd name="T31" fmla="*/ 0 h 54"/>
              <a:gd name="T32" fmla="*/ 2147483646 w 63"/>
              <a:gd name="T33" fmla="*/ 2147483646 h 54"/>
              <a:gd name="T34" fmla="*/ 2147483646 w 63"/>
              <a:gd name="T35" fmla="*/ 2147483646 h 54"/>
              <a:gd name="T36" fmla="*/ 2147483646 w 63"/>
              <a:gd name="T37" fmla="*/ 2147483646 h 54"/>
              <a:gd name="T38" fmla="*/ 2147483646 w 63"/>
              <a:gd name="T39" fmla="*/ 2147483646 h 54"/>
              <a:gd name="T40" fmla="*/ 2147483646 w 63"/>
              <a:gd name="T41" fmla="*/ 2147483646 h 54"/>
              <a:gd name="T42" fmla="*/ 2147483646 w 63"/>
              <a:gd name="T43" fmla="*/ 2147483646 h 54"/>
              <a:gd name="T44" fmla="*/ 0 w 63"/>
              <a:gd name="T45" fmla="*/ 2147483646 h 54"/>
              <a:gd name="T46" fmla="*/ 2147483646 w 63"/>
              <a:gd name="T47" fmla="*/ 2147483646 h 54"/>
              <a:gd name="T48" fmla="*/ 2147483646 w 63"/>
              <a:gd name="T49" fmla="*/ 2147483646 h 54"/>
              <a:gd name="T50" fmla="*/ 2147483646 w 63"/>
              <a:gd name="T51" fmla="*/ 2147483646 h 54"/>
              <a:gd name="T52" fmla="*/ 2147483646 w 63"/>
              <a:gd name="T53" fmla="*/ 2147483646 h 54"/>
              <a:gd name="T54" fmla="*/ 2147483646 w 63"/>
              <a:gd name="T55" fmla="*/ 2147483646 h 54"/>
              <a:gd name="T56" fmla="*/ 2147483646 w 63"/>
              <a:gd name="T57" fmla="*/ 2147483646 h 54"/>
              <a:gd name="T58" fmla="*/ 2147483646 w 63"/>
              <a:gd name="T59" fmla="*/ 2147483646 h 54"/>
              <a:gd name="T60" fmla="*/ 2147483646 w 63"/>
              <a:gd name="T61" fmla="*/ 2147483646 h 54"/>
              <a:gd name="T62" fmla="*/ 2147483646 w 63"/>
              <a:gd name="T63" fmla="*/ 2147483646 h 54"/>
              <a:gd name="T64" fmla="*/ 2147483646 w 63"/>
              <a:gd name="T65" fmla="*/ 2147483646 h 54"/>
              <a:gd name="T66" fmla="*/ 2147483646 w 63"/>
              <a:gd name="T67" fmla="*/ 2147483646 h 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6" name="Freeform 292"/>
          <p:cNvSpPr>
            <a:spLocks/>
          </p:cNvSpPr>
          <p:nvPr userDrawn="1"/>
        </p:nvSpPr>
        <p:spPr bwMode="auto">
          <a:xfrm>
            <a:off x="7625116" y="4034808"/>
            <a:ext cx="103717" cy="92075"/>
          </a:xfrm>
          <a:custGeom>
            <a:avLst/>
            <a:gdLst>
              <a:gd name="T0" fmla="*/ 0 w 10"/>
              <a:gd name="T1" fmla="*/ 2147483646 h 12"/>
              <a:gd name="T2" fmla="*/ 2147483646 w 10"/>
              <a:gd name="T3" fmla="*/ 2147483646 h 12"/>
              <a:gd name="T4" fmla="*/ 2147483646 w 10"/>
              <a:gd name="T5" fmla="*/ 2147483646 h 12"/>
              <a:gd name="T6" fmla="*/ 2147483646 w 10"/>
              <a:gd name="T7" fmla="*/ 0 h 12"/>
              <a:gd name="T8" fmla="*/ 2147483646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7" name="Freeform 293"/>
          <p:cNvSpPr>
            <a:spLocks/>
          </p:cNvSpPr>
          <p:nvPr userDrawn="1"/>
        </p:nvSpPr>
        <p:spPr bwMode="auto">
          <a:xfrm>
            <a:off x="7174285" y="3612542"/>
            <a:ext cx="332316" cy="250825"/>
          </a:xfrm>
          <a:custGeom>
            <a:avLst/>
            <a:gdLst>
              <a:gd name="T0" fmla="*/ 2147483646 w 192"/>
              <a:gd name="T1" fmla="*/ 2147483646 h 192"/>
              <a:gd name="T2" fmla="*/ 2147483646 w 192"/>
              <a:gd name="T3" fmla="*/ 2147483646 h 192"/>
              <a:gd name="T4" fmla="*/ 2147483646 w 192"/>
              <a:gd name="T5" fmla="*/ 2147483646 h 192"/>
              <a:gd name="T6" fmla="*/ 2147483646 w 192"/>
              <a:gd name="T7" fmla="*/ 2147483646 h 192"/>
              <a:gd name="T8" fmla="*/ 2147483646 w 192"/>
              <a:gd name="T9" fmla="*/ 2147483646 h 192"/>
              <a:gd name="T10" fmla="*/ 2147483646 w 192"/>
              <a:gd name="T11" fmla="*/ 0 h 192"/>
              <a:gd name="T12" fmla="*/ 2147483646 w 192"/>
              <a:gd name="T13" fmla="*/ 2147483646 h 192"/>
              <a:gd name="T14" fmla="*/ 2147483646 w 192"/>
              <a:gd name="T15" fmla="*/ 2147483646 h 192"/>
              <a:gd name="T16" fmla="*/ 2147483646 w 192"/>
              <a:gd name="T17" fmla="*/ 2147483646 h 192"/>
              <a:gd name="T18" fmla="*/ 2147483646 w 192"/>
              <a:gd name="T19" fmla="*/ 2147483646 h 192"/>
              <a:gd name="T20" fmla="*/ 2147483646 w 192"/>
              <a:gd name="T21" fmla="*/ 2147483646 h 192"/>
              <a:gd name="T22" fmla="*/ 0 w 192"/>
              <a:gd name="T23" fmla="*/ 2147483646 h 192"/>
              <a:gd name="T24" fmla="*/ 0 w 192"/>
              <a:gd name="T25" fmla="*/ 2147483646 h 192"/>
              <a:gd name="T26" fmla="*/ 2147483646 w 192"/>
              <a:gd name="T27" fmla="*/ 2147483646 h 192"/>
              <a:gd name="T28" fmla="*/ 2147483646 w 192"/>
              <a:gd name="T29" fmla="*/ 2147483646 h 192"/>
              <a:gd name="T30" fmla="*/ 2147483646 w 192"/>
              <a:gd name="T31" fmla="*/ 2147483646 h 192"/>
              <a:gd name="T32" fmla="*/ 2147483646 w 192"/>
              <a:gd name="T33" fmla="*/ 2147483646 h 192"/>
              <a:gd name="T34" fmla="*/ 2147483646 w 192"/>
              <a:gd name="T35" fmla="*/ 2147483646 h 192"/>
              <a:gd name="T36" fmla="*/ 2147483646 w 192"/>
              <a:gd name="T37" fmla="*/ 2147483646 h 192"/>
              <a:gd name="T38" fmla="*/ 2147483646 w 192"/>
              <a:gd name="T39" fmla="*/ 2147483646 h 192"/>
              <a:gd name="T40" fmla="*/ 2147483646 w 192"/>
              <a:gd name="T41" fmla="*/ 2147483646 h 192"/>
              <a:gd name="T42" fmla="*/ 2147483646 w 192"/>
              <a:gd name="T43" fmla="*/ 2147483646 h 192"/>
              <a:gd name="T44" fmla="*/ 2147483646 w 192"/>
              <a:gd name="T45" fmla="*/ 2147483646 h 1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8" name="Freeform 294"/>
          <p:cNvSpPr>
            <a:spLocks/>
          </p:cNvSpPr>
          <p:nvPr userDrawn="1"/>
        </p:nvSpPr>
        <p:spPr bwMode="auto">
          <a:xfrm>
            <a:off x="7364768" y="3544269"/>
            <a:ext cx="626533" cy="427037"/>
          </a:xfrm>
          <a:custGeom>
            <a:avLst/>
            <a:gdLst>
              <a:gd name="T0" fmla="*/ 2147483646 w 60"/>
              <a:gd name="T1" fmla="*/ 2147483646 h 55"/>
              <a:gd name="T2" fmla="*/ 2147483646 w 60"/>
              <a:gd name="T3" fmla="*/ 2147483646 h 55"/>
              <a:gd name="T4" fmla="*/ 2147483646 w 60"/>
              <a:gd name="T5" fmla="*/ 2147483646 h 55"/>
              <a:gd name="T6" fmla="*/ 2147483646 w 60"/>
              <a:gd name="T7" fmla="*/ 2147483646 h 55"/>
              <a:gd name="T8" fmla="*/ 2147483646 w 60"/>
              <a:gd name="T9" fmla="*/ 2147483646 h 55"/>
              <a:gd name="T10" fmla="*/ 2147483646 w 60"/>
              <a:gd name="T11" fmla="*/ 2147483646 h 55"/>
              <a:gd name="T12" fmla="*/ 2147483646 w 60"/>
              <a:gd name="T13" fmla="*/ 2147483646 h 55"/>
              <a:gd name="T14" fmla="*/ 2147483646 w 60"/>
              <a:gd name="T15" fmla="*/ 2147483646 h 55"/>
              <a:gd name="T16" fmla="*/ 2147483646 w 60"/>
              <a:gd name="T17" fmla="*/ 2147483646 h 55"/>
              <a:gd name="T18" fmla="*/ 2147483646 w 60"/>
              <a:gd name="T19" fmla="*/ 2147483646 h 55"/>
              <a:gd name="T20" fmla="*/ 2147483646 w 60"/>
              <a:gd name="T21" fmla="*/ 2147483646 h 55"/>
              <a:gd name="T22" fmla="*/ 2147483646 w 60"/>
              <a:gd name="T23" fmla="*/ 2147483646 h 55"/>
              <a:gd name="T24" fmla="*/ 2147483646 w 60"/>
              <a:gd name="T25" fmla="*/ 2147483646 h 55"/>
              <a:gd name="T26" fmla="*/ 2147483646 w 60"/>
              <a:gd name="T27" fmla="*/ 2147483646 h 55"/>
              <a:gd name="T28" fmla="*/ 2147483646 w 60"/>
              <a:gd name="T29" fmla="*/ 2147483646 h 55"/>
              <a:gd name="T30" fmla="*/ 2147483646 w 60"/>
              <a:gd name="T31" fmla="*/ 2147483646 h 55"/>
              <a:gd name="T32" fmla="*/ 2147483646 w 60"/>
              <a:gd name="T33" fmla="*/ 2147483646 h 55"/>
              <a:gd name="T34" fmla="*/ 2147483646 w 60"/>
              <a:gd name="T35" fmla="*/ 2147483646 h 55"/>
              <a:gd name="T36" fmla="*/ 2147483646 w 60"/>
              <a:gd name="T37" fmla="*/ 2147483646 h 55"/>
              <a:gd name="T38" fmla="*/ 2147483646 w 60"/>
              <a:gd name="T39" fmla="*/ 2147483646 h 55"/>
              <a:gd name="T40" fmla="*/ 2147483646 w 60"/>
              <a:gd name="T41" fmla="*/ 0 h 55"/>
              <a:gd name="T42" fmla="*/ 2147483646 w 60"/>
              <a:gd name="T43" fmla="*/ 2147483646 h 55"/>
              <a:gd name="T44" fmla="*/ 2147483646 w 60"/>
              <a:gd name="T45" fmla="*/ 2147483646 h 55"/>
              <a:gd name="T46" fmla="*/ 0 w 60"/>
              <a:gd name="T47" fmla="*/ 0 h 55"/>
              <a:gd name="T48" fmla="*/ 0 w 60"/>
              <a:gd name="T49" fmla="*/ 0 h 55"/>
              <a:gd name="T50" fmla="*/ 0 w 60"/>
              <a:gd name="T51" fmla="*/ 2147483646 h 55"/>
              <a:gd name="T52" fmla="*/ 2147483646 w 60"/>
              <a:gd name="T53" fmla="*/ 2147483646 h 55"/>
              <a:gd name="T54" fmla="*/ 2147483646 w 60"/>
              <a:gd name="T55" fmla="*/ 2147483646 h 55"/>
              <a:gd name="T56" fmla="*/ 2147483646 w 60"/>
              <a:gd name="T57" fmla="*/ 2147483646 h 55"/>
              <a:gd name="T58" fmla="*/ 2147483646 w 60"/>
              <a:gd name="T59" fmla="*/ 2147483646 h 55"/>
              <a:gd name="T60" fmla="*/ 2147483646 w 60"/>
              <a:gd name="T61" fmla="*/ 2147483646 h 55"/>
              <a:gd name="T62" fmla="*/ 2147483646 w 60"/>
              <a:gd name="T63" fmla="*/ 2147483646 h 55"/>
              <a:gd name="T64" fmla="*/ 2147483646 w 60"/>
              <a:gd name="T65" fmla="*/ 2147483646 h 55"/>
              <a:gd name="T66" fmla="*/ 2147483646 w 60"/>
              <a:gd name="T67" fmla="*/ 2147483646 h 55"/>
              <a:gd name="T68" fmla="*/ 2147483646 w 60"/>
              <a:gd name="T69" fmla="*/ 2147483646 h 55"/>
              <a:gd name="T70" fmla="*/ 2147483646 w 60"/>
              <a:gd name="T71" fmla="*/ 2147483646 h 55"/>
              <a:gd name="T72" fmla="*/ 2147483646 w 60"/>
              <a:gd name="T73" fmla="*/ 2147483646 h 55"/>
              <a:gd name="T74" fmla="*/ 2147483646 w 60"/>
              <a:gd name="T75" fmla="*/ 2147483646 h 55"/>
              <a:gd name="T76" fmla="*/ 2147483646 w 60"/>
              <a:gd name="T77" fmla="*/ 2147483646 h 55"/>
              <a:gd name="T78" fmla="*/ 2147483646 w 60"/>
              <a:gd name="T79" fmla="*/ 2147483646 h 55"/>
              <a:gd name="T80" fmla="*/ 2147483646 w 60"/>
              <a:gd name="T81" fmla="*/ 2147483646 h 55"/>
              <a:gd name="T82" fmla="*/ 2147483646 w 60"/>
              <a:gd name="T83" fmla="*/ 2147483646 h 55"/>
              <a:gd name="T84" fmla="*/ 2147483646 w 60"/>
              <a:gd name="T85" fmla="*/ 2147483646 h 55"/>
              <a:gd name="T86" fmla="*/ 2147483646 w 60"/>
              <a:gd name="T87" fmla="*/ 2147483646 h 55"/>
              <a:gd name="T88" fmla="*/ 2147483646 w 60"/>
              <a:gd name="T89" fmla="*/ 2147483646 h 55"/>
              <a:gd name="T90" fmla="*/ 2147483646 w 60"/>
              <a:gd name="T91" fmla="*/ 2147483646 h 55"/>
              <a:gd name="T92" fmla="*/ 2147483646 w 60"/>
              <a:gd name="T93" fmla="*/ 2147483646 h 55"/>
              <a:gd name="T94" fmla="*/ 2147483646 w 60"/>
              <a:gd name="T95" fmla="*/ 2147483646 h 55"/>
              <a:gd name="T96" fmla="*/ 2147483646 w 60"/>
              <a:gd name="T97" fmla="*/ 2147483646 h 5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9" name="Freeform 299"/>
          <p:cNvSpPr>
            <a:spLocks/>
          </p:cNvSpPr>
          <p:nvPr userDrawn="1"/>
        </p:nvSpPr>
        <p:spPr bwMode="auto">
          <a:xfrm>
            <a:off x="6575249" y="2918803"/>
            <a:ext cx="211667" cy="107951"/>
          </a:xfrm>
          <a:custGeom>
            <a:avLst/>
            <a:gdLst>
              <a:gd name="T0" fmla="*/ 2147483646 w 20"/>
              <a:gd name="T1" fmla="*/ 2147483646 h 14"/>
              <a:gd name="T2" fmla="*/ 2147483646 w 20"/>
              <a:gd name="T3" fmla="*/ 2147483646 h 14"/>
              <a:gd name="T4" fmla="*/ 2147483646 w 20"/>
              <a:gd name="T5" fmla="*/ 0 h 14"/>
              <a:gd name="T6" fmla="*/ 2147483646 w 20"/>
              <a:gd name="T7" fmla="*/ 2147483646 h 14"/>
              <a:gd name="T8" fmla="*/ 2147483646 w 20"/>
              <a:gd name="T9" fmla="*/ 0 h 14"/>
              <a:gd name="T10" fmla="*/ 2147483646 w 20"/>
              <a:gd name="T11" fmla="*/ 0 h 14"/>
              <a:gd name="T12" fmla="*/ 2147483646 w 20"/>
              <a:gd name="T13" fmla="*/ 2147483646 h 14"/>
              <a:gd name="T14" fmla="*/ 2147483646 w 20"/>
              <a:gd name="T15" fmla="*/ 2147483646 h 14"/>
              <a:gd name="T16" fmla="*/ 0 w 20"/>
              <a:gd name="T17" fmla="*/ 2147483646 h 14"/>
              <a:gd name="T18" fmla="*/ 2147483646 w 20"/>
              <a:gd name="T19" fmla="*/ 2147483646 h 14"/>
              <a:gd name="T20" fmla="*/ 2147483646 w 20"/>
              <a:gd name="T21" fmla="*/ 2147483646 h 14"/>
              <a:gd name="T22" fmla="*/ 2147483646 w 20"/>
              <a:gd name="T23" fmla="*/ 2147483646 h 14"/>
              <a:gd name="T24" fmla="*/ 2147483646 w 20"/>
              <a:gd name="T25" fmla="*/ 2147483646 h 14"/>
              <a:gd name="T26" fmla="*/ 2147483646 w 20"/>
              <a:gd name="T27" fmla="*/ 2147483646 h 14"/>
              <a:gd name="T28" fmla="*/ 2147483646 w 20"/>
              <a:gd name="T29" fmla="*/ 2147483646 h 14"/>
              <a:gd name="T30" fmla="*/ 2147483646 w 20"/>
              <a:gd name="T31" fmla="*/ 2147483646 h 14"/>
              <a:gd name="T32" fmla="*/ 2147483646 w 20"/>
              <a:gd name="T33" fmla="*/ 2147483646 h 14"/>
              <a:gd name="T34" fmla="*/ 2147483646 w 20"/>
              <a:gd name="T35" fmla="*/ 2147483646 h 14"/>
              <a:gd name="T36" fmla="*/ 2147483646 w 20"/>
              <a:gd name="T37" fmla="*/ 2147483646 h 14"/>
              <a:gd name="T38" fmla="*/ 2147483646 w 20"/>
              <a:gd name="T39" fmla="*/ 2147483646 h 14"/>
              <a:gd name="T40" fmla="*/ 2147483646 w 20"/>
              <a:gd name="T41" fmla="*/ 2147483646 h 14"/>
              <a:gd name="T42" fmla="*/ 2147483646 w 20"/>
              <a:gd name="T43" fmla="*/ 2147483646 h 14"/>
              <a:gd name="T44" fmla="*/ 2147483646 w 20"/>
              <a:gd name="T45" fmla="*/ 2147483646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0" name="Freeform 300"/>
          <p:cNvSpPr>
            <a:spLocks/>
          </p:cNvSpPr>
          <p:nvPr userDrawn="1"/>
        </p:nvSpPr>
        <p:spPr bwMode="auto">
          <a:xfrm>
            <a:off x="6668401" y="2769568"/>
            <a:ext cx="158751" cy="101600"/>
          </a:xfrm>
          <a:custGeom>
            <a:avLst/>
            <a:gdLst>
              <a:gd name="T0" fmla="*/ 2147483646 w 90"/>
              <a:gd name="T1" fmla="*/ 2147483646 h 78"/>
              <a:gd name="T2" fmla="*/ 2147483646 w 90"/>
              <a:gd name="T3" fmla="*/ 2147483646 h 78"/>
              <a:gd name="T4" fmla="*/ 2147483646 w 90"/>
              <a:gd name="T5" fmla="*/ 2147483646 h 78"/>
              <a:gd name="T6" fmla="*/ 2147483646 w 90"/>
              <a:gd name="T7" fmla="*/ 2147483646 h 78"/>
              <a:gd name="T8" fmla="*/ 2147483646 w 90"/>
              <a:gd name="T9" fmla="*/ 2147483646 h 78"/>
              <a:gd name="T10" fmla="*/ 2147483646 w 90"/>
              <a:gd name="T11" fmla="*/ 0 h 78"/>
              <a:gd name="T12" fmla="*/ 2147483646 w 90"/>
              <a:gd name="T13" fmla="*/ 0 h 78"/>
              <a:gd name="T14" fmla="*/ 2147483646 w 90"/>
              <a:gd name="T15" fmla="*/ 0 h 78"/>
              <a:gd name="T16" fmla="*/ 0 w 90"/>
              <a:gd name="T17" fmla="*/ 2147483646 h 78"/>
              <a:gd name="T18" fmla="*/ 0 w 90"/>
              <a:gd name="T19" fmla="*/ 2147483646 h 78"/>
              <a:gd name="T20" fmla="*/ 2147483646 w 90"/>
              <a:gd name="T21" fmla="*/ 2147483646 h 78"/>
              <a:gd name="T22" fmla="*/ 2147483646 w 90"/>
              <a:gd name="T23" fmla="*/ 2147483646 h 78"/>
              <a:gd name="T24" fmla="*/ 2147483646 w 90"/>
              <a:gd name="T25" fmla="*/ 2147483646 h 78"/>
              <a:gd name="T26" fmla="*/ 2147483646 w 90"/>
              <a:gd name="T27" fmla="*/ 2147483646 h 78"/>
              <a:gd name="T28" fmla="*/ 2147483646 w 90"/>
              <a:gd name="T29" fmla="*/ 2147483646 h 78"/>
              <a:gd name="T30" fmla="*/ 2147483646 w 90"/>
              <a:gd name="T31" fmla="*/ 2147483646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1" name="Freeform 301"/>
          <p:cNvSpPr>
            <a:spLocks/>
          </p:cNvSpPr>
          <p:nvPr userDrawn="1"/>
        </p:nvSpPr>
        <p:spPr bwMode="auto">
          <a:xfrm>
            <a:off x="6662035" y="2926733"/>
            <a:ext cx="311149" cy="211139"/>
          </a:xfrm>
          <a:custGeom>
            <a:avLst/>
            <a:gdLst>
              <a:gd name="T0" fmla="*/ 2147483646 w 30"/>
              <a:gd name="T1" fmla="*/ 2147483646 h 27"/>
              <a:gd name="T2" fmla="*/ 2147483646 w 30"/>
              <a:gd name="T3" fmla="*/ 2147483646 h 27"/>
              <a:gd name="T4" fmla="*/ 2147483646 w 30"/>
              <a:gd name="T5" fmla="*/ 2147483646 h 27"/>
              <a:gd name="T6" fmla="*/ 2147483646 w 30"/>
              <a:gd name="T7" fmla="*/ 2147483646 h 27"/>
              <a:gd name="T8" fmla="*/ 2147483646 w 30"/>
              <a:gd name="T9" fmla="*/ 0 h 27"/>
              <a:gd name="T10" fmla="*/ 2147483646 w 30"/>
              <a:gd name="T11" fmla="*/ 2147483646 h 27"/>
              <a:gd name="T12" fmla="*/ 2147483646 w 30"/>
              <a:gd name="T13" fmla="*/ 2147483646 h 27"/>
              <a:gd name="T14" fmla="*/ 2147483646 w 30"/>
              <a:gd name="T15" fmla="*/ 2147483646 h 27"/>
              <a:gd name="T16" fmla="*/ 2147483646 w 30"/>
              <a:gd name="T17" fmla="*/ 2147483646 h 27"/>
              <a:gd name="T18" fmla="*/ 2147483646 w 30"/>
              <a:gd name="T19" fmla="*/ 2147483646 h 27"/>
              <a:gd name="T20" fmla="*/ 2147483646 w 30"/>
              <a:gd name="T21" fmla="*/ 2147483646 h 27"/>
              <a:gd name="T22" fmla="*/ 2147483646 w 30"/>
              <a:gd name="T23" fmla="*/ 2147483646 h 27"/>
              <a:gd name="T24" fmla="*/ 2147483646 w 30"/>
              <a:gd name="T25" fmla="*/ 2147483646 h 27"/>
              <a:gd name="T26" fmla="*/ 2147483646 w 30"/>
              <a:gd name="T27" fmla="*/ 2147483646 h 27"/>
              <a:gd name="T28" fmla="*/ 2147483646 w 30"/>
              <a:gd name="T29" fmla="*/ 2147483646 h 27"/>
              <a:gd name="T30" fmla="*/ 2147483646 w 30"/>
              <a:gd name="T31" fmla="*/ 2147483646 h 27"/>
              <a:gd name="T32" fmla="*/ 0 w 30"/>
              <a:gd name="T33" fmla="*/ 2147483646 h 27"/>
              <a:gd name="T34" fmla="*/ 2147483646 w 30"/>
              <a:gd name="T35" fmla="*/ 2147483646 h 27"/>
              <a:gd name="T36" fmla="*/ 2147483646 w 30"/>
              <a:gd name="T37" fmla="*/ 2147483646 h 27"/>
              <a:gd name="T38" fmla="*/ 2147483646 w 30"/>
              <a:gd name="T39" fmla="*/ 2147483646 h 27"/>
              <a:gd name="T40" fmla="*/ 2147483646 w 30"/>
              <a:gd name="T41" fmla="*/ 2147483646 h 27"/>
              <a:gd name="T42" fmla="*/ 2147483646 w 30"/>
              <a:gd name="T43" fmla="*/ 2147483646 h 27"/>
              <a:gd name="T44" fmla="*/ 2147483646 w 30"/>
              <a:gd name="T45" fmla="*/ 2147483646 h 27"/>
              <a:gd name="T46" fmla="*/ 2147483646 w 30"/>
              <a:gd name="T47" fmla="*/ 2147483646 h 27"/>
              <a:gd name="T48" fmla="*/ 2147483646 w 30"/>
              <a:gd name="T49" fmla="*/ 2147483646 h 27"/>
              <a:gd name="T50" fmla="*/ 2147483646 w 30"/>
              <a:gd name="T51" fmla="*/ 2147483646 h 27"/>
              <a:gd name="T52" fmla="*/ 2147483646 w 30"/>
              <a:gd name="T53" fmla="*/ 2147483646 h 27"/>
              <a:gd name="T54" fmla="*/ 2147483646 w 30"/>
              <a:gd name="T55" fmla="*/ 2147483646 h 27"/>
              <a:gd name="T56" fmla="*/ 2147483646 w 30"/>
              <a:gd name="T57" fmla="*/ 2147483646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2" name="Freeform 302"/>
          <p:cNvSpPr>
            <a:spLocks/>
          </p:cNvSpPr>
          <p:nvPr userDrawn="1"/>
        </p:nvSpPr>
        <p:spPr bwMode="auto">
          <a:xfrm>
            <a:off x="6585833" y="2841015"/>
            <a:ext cx="254000" cy="107951"/>
          </a:xfrm>
          <a:custGeom>
            <a:avLst/>
            <a:gdLst>
              <a:gd name="T0" fmla="*/ 2147483646 w 24"/>
              <a:gd name="T1" fmla="*/ 2147483646 h 14"/>
              <a:gd name="T2" fmla="*/ 2147483646 w 24"/>
              <a:gd name="T3" fmla="*/ 2147483646 h 14"/>
              <a:gd name="T4" fmla="*/ 2147483646 w 24"/>
              <a:gd name="T5" fmla="*/ 2147483646 h 14"/>
              <a:gd name="T6" fmla="*/ 2147483646 w 24"/>
              <a:gd name="T7" fmla="*/ 2147483646 h 14"/>
              <a:gd name="T8" fmla="*/ 2147483646 w 24"/>
              <a:gd name="T9" fmla="*/ 2147483646 h 14"/>
              <a:gd name="T10" fmla="*/ 2147483646 w 24"/>
              <a:gd name="T11" fmla="*/ 2147483646 h 14"/>
              <a:gd name="T12" fmla="*/ 2147483646 w 24"/>
              <a:gd name="T13" fmla="*/ 2147483646 h 14"/>
              <a:gd name="T14" fmla="*/ 2147483646 w 24"/>
              <a:gd name="T15" fmla="*/ 2147483646 h 14"/>
              <a:gd name="T16" fmla="*/ 2147483646 w 24"/>
              <a:gd name="T17" fmla="*/ 2147483646 h 14"/>
              <a:gd name="T18" fmla="*/ 2147483646 w 24"/>
              <a:gd name="T19" fmla="*/ 2147483646 h 14"/>
              <a:gd name="T20" fmla="*/ 2147483646 w 24"/>
              <a:gd name="T21" fmla="*/ 2147483646 h 14"/>
              <a:gd name="T22" fmla="*/ 2147483646 w 24"/>
              <a:gd name="T23" fmla="*/ 0 h 14"/>
              <a:gd name="T24" fmla="*/ 2147483646 w 24"/>
              <a:gd name="T25" fmla="*/ 2147483646 h 14"/>
              <a:gd name="T26" fmla="*/ 2147483646 w 24"/>
              <a:gd name="T27" fmla="*/ 2147483646 h 14"/>
              <a:gd name="T28" fmla="*/ 2147483646 w 24"/>
              <a:gd name="T29" fmla="*/ 2147483646 h 14"/>
              <a:gd name="T30" fmla="*/ 2147483646 w 24"/>
              <a:gd name="T31" fmla="*/ 2147483646 h 14"/>
              <a:gd name="T32" fmla="*/ 2147483646 w 24"/>
              <a:gd name="T33" fmla="*/ 2147483646 h 14"/>
              <a:gd name="T34" fmla="*/ 2147483646 w 24"/>
              <a:gd name="T35" fmla="*/ 2147483646 h 14"/>
              <a:gd name="T36" fmla="*/ 0 w 24"/>
              <a:gd name="T37" fmla="*/ 2147483646 h 14"/>
              <a:gd name="T38" fmla="*/ 2147483646 w 24"/>
              <a:gd name="T39" fmla="*/ 2147483646 h 14"/>
              <a:gd name="T40" fmla="*/ 2147483646 w 24"/>
              <a:gd name="T41" fmla="*/ 2147483646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3" name="Freeform 303"/>
          <p:cNvSpPr>
            <a:spLocks/>
          </p:cNvSpPr>
          <p:nvPr userDrawn="1"/>
        </p:nvSpPr>
        <p:spPr bwMode="auto">
          <a:xfrm>
            <a:off x="5383568" y="4291980"/>
            <a:ext cx="251883" cy="141288"/>
          </a:xfrm>
          <a:custGeom>
            <a:avLst/>
            <a:gdLst>
              <a:gd name="T0" fmla="*/ 2147483646 w 24"/>
              <a:gd name="T1" fmla="*/ 2147483646 h 18"/>
              <a:gd name="T2" fmla="*/ 2147483646 w 24"/>
              <a:gd name="T3" fmla="*/ 2147483646 h 18"/>
              <a:gd name="T4" fmla="*/ 2147483646 w 24"/>
              <a:gd name="T5" fmla="*/ 2147483646 h 18"/>
              <a:gd name="T6" fmla="*/ 2147483646 w 24"/>
              <a:gd name="T7" fmla="*/ 2147483646 h 18"/>
              <a:gd name="T8" fmla="*/ 2147483646 w 24"/>
              <a:gd name="T9" fmla="*/ 2147483646 h 18"/>
              <a:gd name="T10" fmla="*/ 2147483646 w 24"/>
              <a:gd name="T11" fmla="*/ 2147483646 h 18"/>
              <a:gd name="T12" fmla="*/ 2147483646 w 24"/>
              <a:gd name="T13" fmla="*/ 2147483646 h 18"/>
              <a:gd name="T14" fmla="*/ 2147483646 w 24"/>
              <a:gd name="T15" fmla="*/ 2147483646 h 18"/>
              <a:gd name="T16" fmla="*/ 2147483646 w 24"/>
              <a:gd name="T17" fmla="*/ 2147483646 h 18"/>
              <a:gd name="T18" fmla="*/ 2147483646 w 24"/>
              <a:gd name="T19" fmla="*/ 2147483646 h 18"/>
              <a:gd name="T20" fmla="*/ 2147483646 w 24"/>
              <a:gd name="T21" fmla="*/ 2147483646 h 18"/>
              <a:gd name="T22" fmla="*/ 2147483646 w 24"/>
              <a:gd name="T23" fmla="*/ 2147483646 h 18"/>
              <a:gd name="T24" fmla="*/ 2147483646 w 24"/>
              <a:gd name="T25" fmla="*/ 2147483646 h 18"/>
              <a:gd name="T26" fmla="*/ 2147483646 w 24"/>
              <a:gd name="T27" fmla="*/ 2147483646 h 18"/>
              <a:gd name="T28" fmla="*/ 2147483646 w 24"/>
              <a:gd name="T29" fmla="*/ 2147483646 h 18"/>
              <a:gd name="T30" fmla="*/ 2147483646 w 24"/>
              <a:gd name="T31" fmla="*/ 2147483646 h 18"/>
              <a:gd name="T32" fmla="*/ 2147483646 w 24"/>
              <a:gd name="T33" fmla="*/ 0 h 18"/>
              <a:gd name="T34" fmla="*/ 2147483646 w 24"/>
              <a:gd name="T35" fmla="*/ 0 h 18"/>
              <a:gd name="T36" fmla="*/ 2147483646 w 24"/>
              <a:gd name="T37" fmla="*/ 2147483646 h 18"/>
              <a:gd name="T38" fmla="*/ 2147483646 w 24"/>
              <a:gd name="T39" fmla="*/ 2147483646 h 18"/>
              <a:gd name="T40" fmla="*/ 2147483646 w 24"/>
              <a:gd name="T41" fmla="*/ 2147483646 h 18"/>
              <a:gd name="T42" fmla="*/ 0 w 24"/>
              <a:gd name="T43" fmla="*/ 2147483646 h 18"/>
              <a:gd name="T44" fmla="*/ 2147483646 w 24"/>
              <a:gd name="T45" fmla="*/ 2147483646 h 18"/>
              <a:gd name="T46" fmla="*/ 2147483646 w 24"/>
              <a:gd name="T47" fmla="*/ 2147483646 h 18"/>
              <a:gd name="T48" fmla="*/ 2147483646 w 24"/>
              <a:gd name="T49" fmla="*/ 2147483646 h 18"/>
              <a:gd name="T50" fmla="*/ 2147483646 w 24"/>
              <a:gd name="T51" fmla="*/ 2147483646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4" name="Freeform 304"/>
          <p:cNvSpPr>
            <a:spLocks/>
          </p:cNvSpPr>
          <p:nvPr userDrawn="1"/>
        </p:nvSpPr>
        <p:spPr bwMode="auto">
          <a:xfrm>
            <a:off x="5322184" y="4190384"/>
            <a:ext cx="196851" cy="111125"/>
          </a:xfrm>
          <a:custGeom>
            <a:avLst/>
            <a:gdLst>
              <a:gd name="T0" fmla="*/ 2147483646 w 114"/>
              <a:gd name="T1" fmla="*/ 2147483646 h 85"/>
              <a:gd name="T2" fmla="*/ 2147483646 w 114"/>
              <a:gd name="T3" fmla="*/ 2147483646 h 85"/>
              <a:gd name="T4" fmla="*/ 2147483646 w 114"/>
              <a:gd name="T5" fmla="*/ 2147483646 h 85"/>
              <a:gd name="T6" fmla="*/ 2147483646 w 114"/>
              <a:gd name="T7" fmla="*/ 2147483646 h 85"/>
              <a:gd name="T8" fmla="*/ 2147483646 w 114"/>
              <a:gd name="T9" fmla="*/ 2147483646 h 85"/>
              <a:gd name="T10" fmla="*/ 2147483646 w 114"/>
              <a:gd name="T11" fmla="*/ 2147483646 h 85"/>
              <a:gd name="T12" fmla="*/ 2147483646 w 114"/>
              <a:gd name="T13" fmla="*/ 2147483646 h 85"/>
              <a:gd name="T14" fmla="*/ 2147483646 w 114"/>
              <a:gd name="T15" fmla="*/ 2147483646 h 85"/>
              <a:gd name="T16" fmla="*/ 2147483646 w 114"/>
              <a:gd name="T17" fmla="*/ 2147483646 h 85"/>
              <a:gd name="T18" fmla="*/ 2147483646 w 114"/>
              <a:gd name="T19" fmla="*/ 2147483646 h 85"/>
              <a:gd name="T20" fmla="*/ 2147483646 w 114"/>
              <a:gd name="T21" fmla="*/ 2147483646 h 85"/>
              <a:gd name="T22" fmla="*/ 2147483646 w 114"/>
              <a:gd name="T23" fmla="*/ 0 h 85"/>
              <a:gd name="T24" fmla="*/ 2147483646 w 114"/>
              <a:gd name="T25" fmla="*/ 2147483646 h 85"/>
              <a:gd name="T26" fmla="*/ 2147483646 w 114"/>
              <a:gd name="T27" fmla="*/ 2147483646 h 85"/>
              <a:gd name="T28" fmla="*/ 0 w 114"/>
              <a:gd name="T29" fmla="*/ 2147483646 h 85"/>
              <a:gd name="T30" fmla="*/ 2147483646 w 114"/>
              <a:gd name="T31" fmla="*/ 2147483646 h 85"/>
              <a:gd name="T32" fmla="*/ 2147483646 w 114"/>
              <a:gd name="T33" fmla="*/ 2147483646 h 85"/>
              <a:gd name="T34" fmla="*/ 2147483646 w 114"/>
              <a:gd name="T35" fmla="*/ 2147483646 h 85"/>
              <a:gd name="T36" fmla="*/ 2147483646 w 114"/>
              <a:gd name="T37" fmla="*/ 2147483646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5" name="Freeform 305"/>
          <p:cNvSpPr>
            <a:spLocks/>
          </p:cNvSpPr>
          <p:nvPr userDrawn="1"/>
        </p:nvSpPr>
        <p:spPr bwMode="auto">
          <a:xfrm>
            <a:off x="5332768" y="3918930"/>
            <a:ext cx="397933" cy="319087"/>
          </a:xfrm>
          <a:custGeom>
            <a:avLst/>
            <a:gdLst>
              <a:gd name="T0" fmla="*/ 2147483646 w 38"/>
              <a:gd name="T1" fmla="*/ 2147483646 h 41"/>
              <a:gd name="T2" fmla="*/ 2147483646 w 38"/>
              <a:gd name="T3" fmla="*/ 2147483646 h 41"/>
              <a:gd name="T4" fmla="*/ 2147483646 w 38"/>
              <a:gd name="T5" fmla="*/ 2147483646 h 41"/>
              <a:gd name="T6" fmla="*/ 2147483646 w 38"/>
              <a:gd name="T7" fmla="*/ 2147483646 h 41"/>
              <a:gd name="T8" fmla="*/ 2147483646 w 38"/>
              <a:gd name="T9" fmla="*/ 2147483646 h 41"/>
              <a:gd name="T10" fmla="*/ 2147483646 w 38"/>
              <a:gd name="T11" fmla="*/ 2147483646 h 41"/>
              <a:gd name="T12" fmla="*/ 2147483646 w 38"/>
              <a:gd name="T13" fmla="*/ 2147483646 h 41"/>
              <a:gd name="T14" fmla="*/ 2147483646 w 38"/>
              <a:gd name="T15" fmla="*/ 2147483646 h 41"/>
              <a:gd name="T16" fmla="*/ 2147483646 w 38"/>
              <a:gd name="T17" fmla="*/ 2147483646 h 41"/>
              <a:gd name="T18" fmla="*/ 2147483646 w 38"/>
              <a:gd name="T19" fmla="*/ 2147483646 h 41"/>
              <a:gd name="T20" fmla="*/ 2147483646 w 38"/>
              <a:gd name="T21" fmla="*/ 2147483646 h 41"/>
              <a:gd name="T22" fmla="*/ 2147483646 w 38"/>
              <a:gd name="T23" fmla="*/ 2147483646 h 41"/>
              <a:gd name="T24" fmla="*/ 2147483646 w 38"/>
              <a:gd name="T25" fmla="*/ 2147483646 h 41"/>
              <a:gd name="T26" fmla="*/ 2147483646 w 38"/>
              <a:gd name="T27" fmla="*/ 0 h 41"/>
              <a:gd name="T28" fmla="*/ 2147483646 w 38"/>
              <a:gd name="T29" fmla="*/ 2147483646 h 41"/>
              <a:gd name="T30" fmla="*/ 2147483646 w 38"/>
              <a:gd name="T31" fmla="*/ 2147483646 h 41"/>
              <a:gd name="T32" fmla="*/ 2147483646 w 38"/>
              <a:gd name="T33" fmla="*/ 2147483646 h 41"/>
              <a:gd name="T34" fmla="*/ 2147483646 w 38"/>
              <a:gd name="T35" fmla="*/ 2147483646 h 41"/>
              <a:gd name="T36" fmla="*/ 2147483646 w 38"/>
              <a:gd name="T37" fmla="*/ 2147483646 h 41"/>
              <a:gd name="T38" fmla="*/ 2147483646 w 38"/>
              <a:gd name="T39" fmla="*/ 2147483646 h 41"/>
              <a:gd name="T40" fmla="*/ 0 w 38"/>
              <a:gd name="T41" fmla="*/ 2147483646 h 41"/>
              <a:gd name="T42" fmla="*/ 2147483646 w 38"/>
              <a:gd name="T43" fmla="*/ 2147483646 h 41"/>
              <a:gd name="T44" fmla="*/ 2147483646 w 38"/>
              <a:gd name="T45" fmla="*/ 2147483646 h 41"/>
              <a:gd name="T46" fmla="*/ 2147483646 w 38"/>
              <a:gd name="T47" fmla="*/ 2147483646 h 41"/>
              <a:gd name="T48" fmla="*/ 2147483646 w 38"/>
              <a:gd name="T49" fmla="*/ 2147483646 h 41"/>
              <a:gd name="T50" fmla="*/ 2147483646 w 38"/>
              <a:gd name="T51" fmla="*/ 2147483646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6" name="Freeform 306"/>
          <p:cNvSpPr>
            <a:spLocks/>
          </p:cNvSpPr>
          <p:nvPr userDrawn="1"/>
        </p:nvSpPr>
        <p:spPr bwMode="auto">
          <a:xfrm>
            <a:off x="6702267" y="3785570"/>
            <a:ext cx="376767" cy="273051"/>
          </a:xfrm>
          <a:custGeom>
            <a:avLst/>
            <a:gdLst>
              <a:gd name="T0" fmla="*/ 0 w 36"/>
              <a:gd name="T1" fmla="*/ 2147483646 h 35"/>
              <a:gd name="T2" fmla="*/ 2147483646 w 36"/>
              <a:gd name="T3" fmla="*/ 2147483646 h 35"/>
              <a:gd name="T4" fmla="*/ 2147483646 w 36"/>
              <a:gd name="T5" fmla="*/ 2147483646 h 35"/>
              <a:gd name="T6" fmla="*/ 2147483646 w 36"/>
              <a:gd name="T7" fmla="*/ 2147483646 h 35"/>
              <a:gd name="T8" fmla="*/ 2147483646 w 36"/>
              <a:gd name="T9" fmla="*/ 2147483646 h 35"/>
              <a:gd name="T10" fmla="*/ 2147483646 w 36"/>
              <a:gd name="T11" fmla="*/ 2147483646 h 35"/>
              <a:gd name="T12" fmla="*/ 2147483646 w 36"/>
              <a:gd name="T13" fmla="*/ 2147483646 h 35"/>
              <a:gd name="T14" fmla="*/ 2147483646 w 36"/>
              <a:gd name="T15" fmla="*/ 2147483646 h 35"/>
              <a:gd name="T16" fmla="*/ 2147483646 w 36"/>
              <a:gd name="T17" fmla="*/ 2147483646 h 35"/>
              <a:gd name="T18" fmla="*/ 2147483646 w 36"/>
              <a:gd name="T19" fmla="*/ 2147483646 h 35"/>
              <a:gd name="T20" fmla="*/ 2147483646 w 36"/>
              <a:gd name="T21" fmla="*/ 2147483646 h 35"/>
              <a:gd name="T22" fmla="*/ 2147483646 w 36"/>
              <a:gd name="T23" fmla="*/ 2147483646 h 35"/>
              <a:gd name="T24" fmla="*/ 2147483646 w 36"/>
              <a:gd name="T25" fmla="*/ 2147483646 h 35"/>
              <a:gd name="T26" fmla="*/ 2147483646 w 36"/>
              <a:gd name="T27" fmla="*/ 2147483646 h 35"/>
              <a:gd name="T28" fmla="*/ 2147483646 w 36"/>
              <a:gd name="T29" fmla="*/ 2147483646 h 35"/>
              <a:gd name="T30" fmla="*/ 2147483646 w 36"/>
              <a:gd name="T31" fmla="*/ 2147483646 h 35"/>
              <a:gd name="T32" fmla="*/ 2147483646 w 36"/>
              <a:gd name="T33" fmla="*/ 2147483646 h 35"/>
              <a:gd name="T34" fmla="*/ 2147483646 w 36"/>
              <a:gd name="T35" fmla="*/ 2147483646 h 35"/>
              <a:gd name="T36" fmla="*/ 2147483646 w 36"/>
              <a:gd name="T37" fmla="*/ 2147483646 h 35"/>
              <a:gd name="T38" fmla="*/ 2147483646 w 36"/>
              <a:gd name="T39" fmla="*/ 2147483646 h 35"/>
              <a:gd name="T40" fmla="*/ 2147483646 w 36"/>
              <a:gd name="T41" fmla="*/ 0 h 35"/>
              <a:gd name="T42" fmla="*/ 2147483646 w 36"/>
              <a:gd name="T43" fmla="*/ 0 h 35"/>
              <a:gd name="T44" fmla="*/ 2147483646 w 36"/>
              <a:gd name="T45" fmla="*/ 2147483646 h 35"/>
              <a:gd name="T46" fmla="*/ 0 w 36"/>
              <a:gd name="T47" fmla="*/ 2147483646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7" name="Freeform 307"/>
          <p:cNvSpPr>
            <a:spLocks/>
          </p:cNvSpPr>
          <p:nvPr userDrawn="1"/>
        </p:nvSpPr>
        <p:spPr bwMode="auto">
          <a:xfrm>
            <a:off x="6187918" y="3737953"/>
            <a:ext cx="546100" cy="388937"/>
          </a:xfrm>
          <a:custGeom>
            <a:avLst/>
            <a:gdLst>
              <a:gd name="T0" fmla="*/ 2147483646 w 52"/>
              <a:gd name="T1" fmla="*/ 2147483646 h 50"/>
              <a:gd name="T2" fmla="*/ 2147483646 w 52"/>
              <a:gd name="T3" fmla="*/ 2147483646 h 50"/>
              <a:gd name="T4" fmla="*/ 2147483646 w 52"/>
              <a:gd name="T5" fmla="*/ 2147483646 h 50"/>
              <a:gd name="T6" fmla="*/ 0 w 52"/>
              <a:gd name="T7" fmla="*/ 2147483646 h 50"/>
              <a:gd name="T8" fmla="*/ 0 w 52"/>
              <a:gd name="T9" fmla="*/ 2147483646 h 50"/>
              <a:gd name="T10" fmla="*/ 2147483646 w 52"/>
              <a:gd name="T11" fmla="*/ 2147483646 h 50"/>
              <a:gd name="T12" fmla="*/ 2147483646 w 52"/>
              <a:gd name="T13" fmla="*/ 2147483646 h 50"/>
              <a:gd name="T14" fmla="*/ 2147483646 w 52"/>
              <a:gd name="T15" fmla="*/ 2147483646 h 50"/>
              <a:gd name="T16" fmla="*/ 2147483646 w 52"/>
              <a:gd name="T17" fmla="*/ 2147483646 h 50"/>
              <a:gd name="T18" fmla="*/ 2147483646 w 52"/>
              <a:gd name="T19" fmla="*/ 2147483646 h 50"/>
              <a:gd name="T20" fmla="*/ 2147483646 w 52"/>
              <a:gd name="T21" fmla="*/ 2147483646 h 50"/>
              <a:gd name="T22" fmla="*/ 2147483646 w 52"/>
              <a:gd name="T23" fmla="*/ 2147483646 h 50"/>
              <a:gd name="T24" fmla="*/ 2147483646 w 52"/>
              <a:gd name="T25" fmla="*/ 2147483646 h 50"/>
              <a:gd name="T26" fmla="*/ 2147483646 w 52"/>
              <a:gd name="T27" fmla="*/ 2147483646 h 50"/>
              <a:gd name="T28" fmla="*/ 2147483646 w 52"/>
              <a:gd name="T29" fmla="*/ 2147483646 h 50"/>
              <a:gd name="T30" fmla="*/ 2147483646 w 52"/>
              <a:gd name="T31" fmla="*/ 2147483646 h 50"/>
              <a:gd name="T32" fmla="*/ 2147483646 w 52"/>
              <a:gd name="T33" fmla="*/ 2147483646 h 50"/>
              <a:gd name="T34" fmla="*/ 2147483646 w 52"/>
              <a:gd name="T35" fmla="*/ 2147483646 h 50"/>
              <a:gd name="T36" fmla="*/ 2147483646 w 52"/>
              <a:gd name="T37" fmla="*/ 2147483646 h 50"/>
              <a:gd name="T38" fmla="*/ 2147483646 w 52"/>
              <a:gd name="T39" fmla="*/ 2147483646 h 50"/>
              <a:gd name="T40" fmla="*/ 2147483646 w 52"/>
              <a:gd name="T41" fmla="*/ 2147483646 h 50"/>
              <a:gd name="T42" fmla="*/ 2147483646 w 52"/>
              <a:gd name="T43" fmla="*/ 2147483646 h 50"/>
              <a:gd name="T44" fmla="*/ 2147483646 w 52"/>
              <a:gd name="T45" fmla="*/ 2147483646 h 50"/>
              <a:gd name="T46" fmla="*/ 2147483646 w 52"/>
              <a:gd name="T47" fmla="*/ 2147483646 h 50"/>
              <a:gd name="T48" fmla="*/ 2147483646 w 52"/>
              <a:gd name="T49" fmla="*/ 2147483646 h 50"/>
              <a:gd name="T50" fmla="*/ 2147483646 w 52"/>
              <a:gd name="T51" fmla="*/ 2147483646 h 50"/>
              <a:gd name="T52" fmla="*/ 2147483646 w 52"/>
              <a:gd name="T53" fmla="*/ 2147483646 h 50"/>
              <a:gd name="T54" fmla="*/ 2147483646 w 52"/>
              <a:gd name="T55" fmla="*/ 2147483646 h 50"/>
              <a:gd name="T56" fmla="*/ 2147483646 w 52"/>
              <a:gd name="T57" fmla="*/ 2147483646 h 50"/>
              <a:gd name="T58" fmla="*/ 2147483646 w 52"/>
              <a:gd name="T59" fmla="*/ 2147483646 h 50"/>
              <a:gd name="T60" fmla="*/ 2147483646 w 52"/>
              <a:gd name="T61" fmla="*/ 2147483646 h 50"/>
              <a:gd name="T62" fmla="*/ 2147483646 w 52"/>
              <a:gd name="T63" fmla="*/ 2147483646 h 50"/>
              <a:gd name="T64" fmla="*/ 2147483646 w 52"/>
              <a:gd name="T65" fmla="*/ 2147483646 h 50"/>
              <a:gd name="T66" fmla="*/ 2147483646 w 52"/>
              <a:gd name="T67" fmla="*/ 0 h 50"/>
              <a:gd name="T68" fmla="*/ 2147483646 w 52"/>
              <a:gd name="T69" fmla="*/ 2147483646 h 50"/>
              <a:gd name="T70" fmla="*/ 2147483646 w 52"/>
              <a:gd name="T71" fmla="*/ 2147483646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8" name="Freeform 308"/>
          <p:cNvSpPr>
            <a:spLocks/>
          </p:cNvSpPr>
          <p:nvPr userDrawn="1"/>
        </p:nvSpPr>
        <p:spPr bwMode="auto">
          <a:xfrm>
            <a:off x="6134983" y="3622056"/>
            <a:ext cx="137584" cy="193675"/>
          </a:xfrm>
          <a:custGeom>
            <a:avLst/>
            <a:gdLst>
              <a:gd name="T0" fmla="*/ 2147483646 w 78"/>
              <a:gd name="T1" fmla="*/ 2147483646 h 150"/>
              <a:gd name="T2" fmla="*/ 2147483646 w 78"/>
              <a:gd name="T3" fmla="*/ 2147483646 h 150"/>
              <a:gd name="T4" fmla="*/ 2147483646 w 78"/>
              <a:gd name="T5" fmla="*/ 2147483646 h 150"/>
              <a:gd name="T6" fmla="*/ 0 w 78"/>
              <a:gd name="T7" fmla="*/ 2147483646 h 150"/>
              <a:gd name="T8" fmla="*/ 0 w 78"/>
              <a:gd name="T9" fmla="*/ 2147483646 h 150"/>
              <a:gd name="T10" fmla="*/ 2147483646 w 78"/>
              <a:gd name="T11" fmla="*/ 2147483646 h 150"/>
              <a:gd name="T12" fmla="*/ 2147483646 w 78"/>
              <a:gd name="T13" fmla="*/ 2147483646 h 150"/>
              <a:gd name="T14" fmla="*/ 2147483646 w 78"/>
              <a:gd name="T15" fmla="*/ 2147483646 h 150"/>
              <a:gd name="T16" fmla="*/ 2147483646 w 78"/>
              <a:gd name="T17" fmla="*/ 2147483646 h 150"/>
              <a:gd name="T18" fmla="*/ 2147483646 w 78"/>
              <a:gd name="T19" fmla="*/ 2147483646 h 150"/>
              <a:gd name="T20" fmla="*/ 2147483646 w 78"/>
              <a:gd name="T21" fmla="*/ 2147483646 h 150"/>
              <a:gd name="T22" fmla="*/ 2147483646 w 78"/>
              <a:gd name="T23" fmla="*/ 2147483646 h 150"/>
              <a:gd name="T24" fmla="*/ 2147483646 w 78"/>
              <a:gd name="T25" fmla="*/ 2147483646 h 150"/>
              <a:gd name="T26" fmla="*/ 2147483646 w 78"/>
              <a:gd name="T27" fmla="*/ 2147483646 h 150"/>
              <a:gd name="T28" fmla="*/ 2147483646 w 78"/>
              <a:gd name="T29" fmla="*/ 2147483646 h 150"/>
              <a:gd name="T30" fmla="*/ 2147483646 w 78"/>
              <a:gd name="T31" fmla="*/ 2147483646 h 150"/>
              <a:gd name="T32" fmla="*/ 2147483646 w 78"/>
              <a:gd name="T33" fmla="*/ 2147483646 h 150"/>
              <a:gd name="T34" fmla="*/ 2147483646 w 78"/>
              <a:gd name="T35" fmla="*/ 2147483646 h 150"/>
              <a:gd name="T36" fmla="*/ 2147483646 w 78"/>
              <a:gd name="T37" fmla="*/ 0 h 150"/>
              <a:gd name="T38" fmla="*/ 2147483646 w 78"/>
              <a:gd name="T39" fmla="*/ 0 h 150"/>
              <a:gd name="T40" fmla="*/ 2147483646 w 78"/>
              <a:gd name="T41" fmla="*/ 2147483646 h 150"/>
              <a:gd name="T42" fmla="*/ 2147483646 w 78"/>
              <a:gd name="T43" fmla="*/ 2147483646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9" name="Freeform 309"/>
          <p:cNvSpPr>
            <a:spLocks/>
          </p:cNvSpPr>
          <p:nvPr userDrawn="1"/>
        </p:nvSpPr>
        <p:spPr bwMode="auto">
          <a:xfrm>
            <a:off x="5459767" y="3668094"/>
            <a:ext cx="395816" cy="227012"/>
          </a:xfrm>
          <a:custGeom>
            <a:avLst/>
            <a:gdLst>
              <a:gd name="T0" fmla="*/ 2147483646 w 228"/>
              <a:gd name="T1" fmla="*/ 2147483646 h 174"/>
              <a:gd name="T2" fmla="*/ 2147483646 w 228"/>
              <a:gd name="T3" fmla="*/ 2147483646 h 174"/>
              <a:gd name="T4" fmla="*/ 2147483646 w 228"/>
              <a:gd name="T5" fmla="*/ 2147483646 h 174"/>
              <a:gd name="T6" fmla="*/ 2147483646 w 228"/>
              <a:gd name="T7" fmla="*/ 2147483646 h 174"/>
              <a:gd name="T8" fmla="*/ 2147483646 w 228"/>
              <a:gd name="T9" fmla="*/ 2147483646 h 174"/>
              <a:gd name="T10" fmla="*/ 2147483646 w 228"/>
              <a:gd name="T11" fmla="*/ 2147483646 h 174"/>
              <a:gd name="T12" fmla="*/ 2147483646 w 228"/>
              <a:gd name="T13" fmla="*/ 2147483646 h 174"/>
              <a:gd name="T14" fmla="*/ 2147483646 w 228"/>
              <a:gd name="T15" fmla="*/ 2147483646 h 174"/>
              <a:gd name="T16" fmla="*/ 2147483646 w 228"/>
              <a:gd name="T17" fmla="*/ 2147483646 h 174"/>
              <a:gd name="T18" fmla="*/ 2147483646 w 228"/>
              <a:gd name="T19" fmla="*/ 2147483646 h 174"/>
              <a:gd name="T20" fmla="*/ 2147483646 w 228"/>
              <a:gd name="T21" fmla="*/ 2147483646 h 174"/>
              <a:gd name="T22" fmla="*/ 2147483646 w 228"/>
              <a:gd name="T23" fmla="*/ 2147483646 h 174"/>
              <a:gd name="T24" fmla="*/ 2147483646 w 228"/>
              <a:gd name="T25" fmla="*/ 2147483646 h 174"/>
              <a:gd name="T26" fmla="*/ 2147483646 w 228"/>
              <a:gd name="T27" fmla="*/ 0 h 174"/>
              <a:gd name="T28" fmla="*/ 2147483646 w 228"/>
              <a:gd name="T29" fmla="*/ 2147483646 h 174"/>
              <a:gd name="T30" fmla="*/ 2147483646 w 228"/>
              <a:gd name="T31" fmla="*/ 2147483646 h 174"/>
              <a:gd name="T32" fmla="*/ 2147483646 w 228"/>
              <a:gd name="T33" fmla="*/ 2147483646 h 174"/>
              <a:gd name="T34" fmla="*/ 2147483646 w 228"/>
              <a:gd name="T35" fmla="*/ 2147483646 h 174"/>
              <a:gd name="T36" fmla="*/ 2147483646 w 228"/>
              <a:gd name="T37" fmla="*/ 2147483646 h 174"/>
              <a:gd name="T38" fmla="*/ 0 w 228"/>
              <a:gd name="T39" fmla="*/ 2147483646 h 174"/>
              <a:gd name="T40" fmla="*/ 2147483646 w 228"/>
              <a:gd name="T41" fmla="*/ 2147483646 h 174"/>
              <a:gd name="T42" fmla="*/ 2147483646 w 228"/>
              <a:gd name="T43" fmla="*/ 2147483646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0" name="Freeform 310"/>
          <p:cNvSpPr>
            <a:spLocks/>
          </p:cNvSpPr>
          <p:nvPr userDrawn="1"/>
        </p:nvSpPr>
        <p:spPr bwMode="auto">
          <a:xfrm>
            <a:off x="5341249" y="3895105"/>
            <a:ext cx="273049" cy="177800"/>
          </a:xfrm>
          <a:custGeom>
            <a:avLst/>
            <a:gdLst>
              <a:gd name="T0" fmla="*/ 2147483646 w 26"/>
              <a:gd name="T1" fmla="*/ 2147483646 h 23"/>
              <a:gd name="T2" fmla="*/ 2147483646 w 26"/>
              <a:gd name="T3" fmla="*/ 2147483646 h 23"/>
              <a:gd name="T4" fmla="*/ 2147483646 w 26"/>
              <a:gd name="T5" fmla="*/ 2147483646 h 23"/>
              <a:gd name="T6" fmla="*/ 2147483646 w 26"/>
              <a:gd name="T7" fmla="*/ 2147483646 h 23"/>
              <a:gd name="T8" fmla="*/ 2147483646 w 26"/>
              <a:gd name="T9" fmla="*/ 2147483646 h 23"/>
              <a:gd name="T10" fmla="*/ 2147483646 w 26"/>
              <a:gd name="T11" fmla="*/ 2147483646 h 23"/>
              <a:gd name="T12" fmla="*/ 2147483646 w 26"/>
              <a:gd name="T13" fmla="*/ 0 h 23"/>
              <a:gd name="T14" fmla="*/ 2147483646 w 26"/>
              <a:gd name="T15" fmla="*/ 0 h 23"/>
              <a:gd name="T16" fmla="*/ 2147483646 w 26"/>
              <a:gd name="T17" fmla="*/ 2147483646 h 23"/>
              <a:gd name="T18" fmla="*/ 2147483646 w 26"/>
              <a:gd name="T19" fmla="*/ 2147483646 h 23"/>
              <a:gd name="T20" fmla="*/ 0 w 26"/>
              <a:gd name="T21" fmla="*/ 2147483646 h 23"/>
              <a:gd name="T22" fmla="*/ 2147483646 w 26"/>
              <a:gd name="T23" fmla="*/ 2147483646 h 23"/>
              <a:gd name="T24" fmla="*/ 2147483646 w 26"/>
              <a:gd name="T25" fmla="*/ 2147483646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1" name="Freeform 311"/>
          <p:cNvSpPr>
            <a:spLocks/>
          </p:cNvSpPr>
          <p:nvPr userDrawn="1"/>
        </p:nvSpPr>
        <p:spPr bwMode="auto">
          <a:xfrm>
            <a:off x="5353935" y="4291990"/>
            <a:ext cx="82549" cy="47625"/>
          </a:xfrm>
          <a:custGeom>
            <a:avLst/>
            <a:gdLst>
              <a:gd name="T0" fmla="*/ 2147483646 w 48"/>
              <a:gd name="T1" fmla="*/ 2147483646 h 36"/>
              <a:gd name="T2" fmla="*/ 2147483646 w 48"/>
              <a:gd name="T3" fmla="*/ 2147483646 h 36"/>
              <a:gd name="T4" fmla="*/ 2147483646 w 48"/>
              <a:gd name="T5" fmla="*/ 0 h 36"/>
              <a:gd name="T6" fmla="*/ 2147483646 w 48"/>
              <a:gd name="T7" fmla="*/ 0 h 36"/>
              <a:gd name="T8" fmla="*/ 2147483646 w 48"/>
              <a:gd name="T9" fmla="*/ 2147483646 h 36"/>
              <a:gd name="T10" fmla="*/ 0 w 48"/>
              <a:gd name="T11" fmla="*/ 2147483646 h 36"/>
              <a:gd name="T12" fmla="*/ 2147483646 w 48"/>
              <a:gd name="T13" fmla="*/ 2147483646 h 36"/>
              <a:gd name="T14" fmla="*/ 2147483646 w 48"/>
              <a:gd name="T15" fmla="*/ 2147483646 h 36"/>
              <a:gd name="T16" fmla="*/ 2147483646 w 48"/>
              <a:gd name="T17" fmla="*/ 2147483646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2" name="Freeform 312"/>
          <p:cNvSpPr>
            <a:spLocks/>
          </p:cNvSpPr>
          <p:nvPr userDrawn="1"/>
        </p:nvSpPr>
        <p:spPr bwMode="auto">
          <a:xfrm>
            <a:off x="6619701" y="4020525"/>
            <a:ext cx="541867" cy="498475"/>
          </a:xfrm>
          <a:custGeom>
            <a:avLst/>
            <a:gdLst>
              <a:gd name="T0" fmla="*/ 2147483646 w 52"/>
              <a:gd name="T1" fmla="*/ 2147483646 h 64"/>
              <a:gd name="T2" fmla="*/ 2147483646 w 52"/>
              <a:gd name="T3" fmla="*/ 2147483646 h 64"/>
              <a:gd name="T4" fmla="*/ 2147483646 w 52"/>
              <a:gd name="T5" fmla="*/ 2147483646 h 64"/>
              <a:gd name="T6" fmla="*/ 2147483646 w 52"/>
              <a:gd name="T7" fmla="*/ 2147483646 h 64"/>
              <a:gd name="T8" fmla="*/ 2147483646 w 52"/>
              <a:gd name="T9" fmla="*/ 2147483646 h 64"/>
              <a:gd name="T10" fmla="*/ 2147483646 w 52"/>
              <a:gd name="T11" fmla="*/ 2147483646 h 64"/>
              <a:gd name="T12" fmla="*/ 2147483646 w 52"/>
              <a:gd name="T13" fmla="*/ 2147483646 h 64"/>
              <a:gd name="T14" fmla="*/ 2147483646 w 52"/>
              <a:gd name="T15" fmla="*/ 2147483646 h 64"/>
              <a:gd name="T16" fmla="*/ 2147483646 w 52"/>
              <a:gd name="T17" fmla="*/ 2147483646 h 64"/>
              <a:gd name="T18" fmla="*/ 0 w 52"/>
              <a:gd name="T19" fmla="*/ 2147483646 h 64"/>
              <a:gd name="T20" fmla="*/ 2147483646 w 52"/>
              <a:gd name="T21" fmla="*/ 2147483646 h 64"/>
              <a:gd name="T22" fmla="*/ 2147483646 w 52"/>
              <a:gd name="T23" fmla="*/ 2147483646 h 64"/>
              <a:gd name="T24" fmla="*/ 2147483646 w 52"/>
              <a:gd name="T25" fmla="*/ 2147483646 h 64"/>
              <a:gd name="T26" fmla="*/ 2147483646 w 52"/>
              <a:gd name="T27" fmla="*/ 2147483646 h 64"/>
              <a:gd name="T28" fmla="*/ 2147483646 w 52"/>
              <a:gd name="T29" fmla="*/ 2147483646 h 64"/>
              <a:gd name="T30" fmla="*/ 2147483646 w 52"/>
              <a:gd name="T31" fmla="*/ 2147483646 h 64"/>
              <a:gd name="T32" fmla="*/ 2147483646 w 52"/>
              <a:gd name="T33" fmla="*/ 2147483646 h 64"/>
              <a:gd name="T34" fmla="*/ 2147483646 w 52"/>
              <a:gd name="T35" fmla="*/ 2147483646 h 64"/>
              <a:gd name="T36" fmla="*/ 2147483646 w 52"/>
              <a:gd name="T37" fmla="*/ 2147483646 h 64"/>
              <a:gd name="T38" fmla="*/ 2147483646 w 52"/>
              <a:gd name="T39" fmla="*/ 2147483646 h 64"/>
              <a:gd name="T40" fmla="*/ 2147483646 w 52"/>
              <a:gd name="T41" fmla="*/ 2147483646 h 64"/>
              <a:gd name="T42" fmla="*/ 2147483646 w 52"/>
              <a:gd name="T43" fmla="*/ 2147483646 h 64"/>
              <a:gd name="T44" fmla="*/ 2147483646 w 52"/>
              <a:gd name="T45" fmla="*/ 2147483646 h 64"/>
              <a:gd name="T46" fmla="*/ 2147483646 w 52"/>
              <a:gd name="T47" fmla="*/ 2147483646 h 64"/>
              <a:gd name="T48" fmla="*/ 2147483646 w 52"/>
              <a:gd name="T49" fmla="*/ 2147483646 h 64"/>
              <a:gd name="T50" fmla="*/ 2147483646 w 52"/>
              <a:gd name="T51" fmla="*/ 2147483646 h 64"/>
              <a:gd name="T52" fmla="*/ 2147483646 w 52"/>
              <a:gd name="T53" fmla="*/ 2147483646 h 64"/>
              <a:gd name="T54" fmla="*/ 2147483646 w 52"/>
              <a:gd name="T55" fmla="*/ 2147483646 h 64"/>
              <a:gd name="T56" fmla="*/ 2147483646 w 52"/>
              <a:gd name="T57" fmla="*/ 2147483646 h 64"/>
              <a:gd name="T58" fmla="*/ 2147483646 w 52"/>
              <a:gd name="T59" fmla="*/ 2147483646 h 64"/>
              <a:gd name="T60" fmla="*/ 2147483646 w 52"/>
              <a:gd name="T61" fmla="*/ 2147483646 h 64"/>
              <a:gd name="T62" fmla="*/ 2147483646 w 52"/>
              <a:gd name="T63" fmla="*/ 2147483646 h 64"/>
              <a:gd name="T64" fmla="*/ 2147483646 w 52"/>
              <a:gd name="T65" fmla="*/ 2147483646 h 64"/>
              <a:gd name="T66" fmla="*/ 2147483646 w 52"/>
              <a:gd name="T67" fmla="*/ 2147483646 h 64"/>
              <a:gd name="T68" fmla="*/ 2147483646 w 52"/>
              <a:gd name="T69" fmla="*/ 2147483646 h 64"/>
              <a:gd name="T70" fmla="*/ 2147483646 w 52"/>
              <a:gd name="T71" fmla="*/ 0 h 64"/>
              <a:gd name="T72" fmla="*/ 2147483646 w 52"/>
              <a:gd name="T73" fmla="*/ 2147483646 h 64"/>
              <a:gd name="T74" fmla="*/ 2147483646 w 52"/>
              <a:gd name="T75" fmla="*/ 2147483646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3" name="Freeform 313"/>
          <p:cNvSpPr>
            <a:spLocks/>
          </p:cNvSpPr>
          <p:nvPr userDrawn="1"/>
        </p:nvSpPr>
        <p:spPr bwMode="auto">
          <a:xfrm>
            <a:off x="5614301" y="4347548"/>
            <a:ext cx="198967" cy="147637"/>
          </a:xfrm>
          <a:custGeom>
            <a:avLst/>
            <a:gdLst>
              <a:gd name="T0" fmla="*/ 2147483646 w 19"/>
              <a:gd name="T1" fmla="*/ 2147483646 h 19"/>
              <a:gd name="T2" fmla="*/ 2147483646 w 19"/>
              <a:gd name="T3" fmla="*/ 2147483646 h 19"/>
              <a:gd name="T4" fmla="*/ 2147483646 w 19"/>
              <a:gd name="T5" fmla="*/ 2147483646 h 19"/>
              <a:gd name="T6" fmla="*/ 2147483646 w 19"/>
              <a:gd name="T7" fmla="*/ 2147483646 h 19"/>
              <a:gd name="T8" fmla="*/ 2147483646 w 19"/>
              <a:gd name="T9" fmla="*/ 2147483646 h 19"/>
              <a:gd name="T10" fmla="*/ 2147483646 w 19"/>
              <a:gd name="T11" fmla="*/ 2147483646 h 19"/>
              <a:gd name="T12" fmla="*/ 2147483646 w 19"/>
              <a:gd name="T13" fmla="*/ 0 h 19"/>
              <a:gd name="T14" fmla="*/ 2147483646 w 19"/>
              <a:gd name="T15" fmla="*/ 0 h 19"/>
              <a:gd name="T16" fmla="*/ 2147483646 w 19"/>
              <a:gd name="T17" fmla="*/ 0 h 19"/>
              <a:gd name="T18" fmla="*/ 2147483646 w 19"/>
              <a:gd name="T19" fmla="*/ 2147483646 h 19"/>
              <a:gd name="T20" fmla="*/ 2147483646 w 19"/>
              <a:gd name="T21" fmla="*/ 2147483646 h 19"/>
              <a:gd name="T22" fmla="*/ 2147483646 w 19"/>
              <a:gd name="T23" fmla="*/ 2147483646 h 19"/>
              <a:gd name="T24" fmla="*/ 2147483646 w 19"/>
              <a:gd name="T25" fmla="*/ 2147483646 h 19"/>
              <a:gd name="T26" fmla="*/ 0 w 19"/>
              <a:gd name="T27" fmla="*/ 2147483646 h 19"/>
              <a:gd name="T28" fmla="*/ 2147483646 w 19"/>
              <a:gd name="T29" fmla="*/ 2147483646 h 19"/>
              <a:gd name="T30" fmla="*/ 2147483646 w 19"/>
              <a:gd name="T31" fmla="*/ 2147483646 h 19"/>
              <a:gd name="T32" fmla="*/ 2147483646 w 19"/>
              <a:gd name="T33" fmla="*/ 2147483646 h 19"/>
              <a:gd name="T34" fmla="*/ 2147483646 w 19"/>
              <a:gd name="T35" fmla="*/ 2147483646 h 19"/>
              <a:gd name="T36" fmla="*/ 2147483646 w 19"/>
              <a:gd name="T37" fmla="*/ 2147483646 h 19"/>
              <a:gd name="T38" fmla="*/ 2147483646 w 19"/>
              <a:gd name="T39" fmla="*/ 2147483646 h 19"/>
              <a:gd name="T40" fmla="*/ 2147483646 w 19"/>
              <a:gd name="T41" fmla="*/ 2147483646 h 19"/>
              <a:gd name="T42" fmla="*/ 2147483646 w 19"/>
              <a:gd name="T43" fmla="*/ 2147483646 h 19"/>
              <a:gd name="T44" fmla="*/ 2147483646 w 19"/>
              <a:gd name="T45" fmla="*/ 2147483646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4" name="Freeform 314"/>
          <p:cNvSpPr>
            <a:spLocks/>
          </p:cNvSpPr>
          <p:nvPr userDrawn="1"/>
        </p:nvSpPr>
        <p:spPr bwMode="auto">
          <a:xfrm>
            <a:off x="5512689" y="4403109"/>
            <a:ext cx="141817" cy="92075"/>
          </a:xfrm>
          <a:custGeom>
            <a:avLst/>
            <a:gdLst>
              <a:gd name="T0" fmla="*/ 2147483646 w 14"/>
              <a:gd name="T1" fmla="*/ 2147483646 h 12"/>
              <a:gd name="T2" fmla="*/ 2147483646 w 14"/>
              <a:gd name="T3" fmla="*/ 2147483646 h 12"/>
              <a:gd name="T4" fmla="*/ 2147483646 w 14"/>
              <a:gd name="T5" fmla="*/ 2147483646 h 12"/>
              <a:gd name="T6" fmla="*/ 2147483646 w 14"/>
              <a:gd name="T7" fmla="*/ 2147483646 h 12"/>
              <a:gd name="T8" fmla="*/ 2147483646 w 14"/>
              <a:gd name="T9" fmla="*/ 2147483646 h 12"/>
              <a:gd name="T10" fmla="*/ 2147483646 w 14"/>
              <a:gd name="T11" fmla="*/ 0 h 12"/>
              <a:gd name="T12" fmla="*/ 2147483646 w 14"/>
              <a:gd name="T13" fmla="*/ 2147483646 h 12"/>
              <a:gd name="T14" fmla="*/ 2147483646 w 14"/>
              <a:gd name="T15" fmla="*/ 2147483646 h 12"/>
              <a:gd name="T16" fmla="*/ 0 w 14"/>
              <a:gd name="T17" fmla="*/ 2147483646 h 12"/>
              <a:gd name="T18" fmla="*/ 2147483646 w 14"/>
              <a:gd name="T19" fmla="*/ 2147483646 h 12"/>
              <a:gd name="T20" fmla="*/ 2147483646 w 14"/>
              <a:gd name="T21" fmla="*/ 2147483646 h 12"/>
              <a:gd name="T22" fmla="*/ 2147483646 w 14"/>
              <a:gd name="T23" fmla="*/ 2147483646 h 12"/>
              <a:gd name="T24" fmla="*/ 2147483646 w 14"/>
              <a:gd name="T25" fmla="*/ 2147483646 h 12"/>
              <a:gd name="T26" fmla="*/ 2147483646 w 14"/>
              <a:gd name="T27" fmla="*/ 2147483646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5" name="Freeform 315"/>
          <p:cNvSpPr>
            <a:spLocks/>
          </p:cNvSpPr>
          <p:nvPr userDrawn="1"/>
        </p:nvSpPr>
        <p:spPr bwMode="auto">
          <a:xfrm>
            <a:off x="5447085" y="4371361"/>
            <a:ext cx="105833" cy="69851"/>
          </a:xfrm>
          <a:custGeom>
            <a:avLst/>
            <a:gdLst>
              <a:gd name="T0" fmla="*/ 2147483646 w 60"/>
              <a:gd name="T1" fmla="*/ 2147483646 h 54"/>
              <a:gd name="T2" fmla="*/ 2147483646 w 60"/>
              <a:gd name="T3" fmla="*/ 2147483646 h 54"/>
              <a:gd name="T4" fmla="*/ 2147483646 w 60"/>
              <a:gd name="T5" fmla="*/ 2147483646 h 54"/>
              <a:gd name="T6" fmla="*/ 2147483646 w 60"/>
              <a:gd name="T7" fmla="*/ 0 h 54"/>
              <a:gd name="T8" fmla="*/ 2147483646 w 60"/>
              <a:gd name="T9" fmla="*/ 0 h 54"/>
              <a:gd name="T10" fmla="*/ 2147483646 w 60"/>
              <a:gd name="T11" fmla="*/ 2147483646 h 54"/>
              <a:gd name="T12" fmla="*/ 0 w 60"/>
              <a:gd name="T13" fmla="*/ 2147483646 h 54"/>
              <a:gd name="T14" fmla="*/ 2147483646 w 60"/>
              <a:gd name="T15" fmla="*/ 2147483646 h 54"/>
              <a:gd name="T16" fmla="*/ 2147483646 w 60"/>
              <a:gd name="T17" fmla="*/ 2147483646 h 54"/>
              <a:gd name="T18" fmla="*/ 2147483646 w 60"/>
              <a:gd name="T19" fmla="*/ 2147483646 h 54"/>
              <a:gd name="T20" fmla="*/ 2147483646 w 60"/>
              <a:gd name="T21" fmla="*/ 2147483646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6" name="Rectangle 316"/>
          <p:cNvSpPr>
            <a:spLocks noChangeArrowheads="1"/>
          </p:cNvSpPr>
          <p:nvPr userDrawn="1"/>
        </p:nvSpPr>
        <p:spPr bwMode="auto">
          <a:xfrm>
            <a:off x="5601601" y="3895112"/>
            <a:ext cx="12700" cy="2381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 sz="1400"/>
          </a:p>
        </p:txBody>
      </p:sp>
      <p:sp>
        <p:nvSpPr>
          <p:cNvPr id="77" name="Freeform 317"/>
          <p:cNvSpPr>
            <a:spLocks/>
          </p:cNvSpPr>
          <p:nvPr userDrawn="1"/>
        </p:nvSpPr>
        <p:spPr bwMode="auto">
          <a:xfrm>
            <a:off x="5601601" y="3622065"/>
            <a:ext cx="683684" cy="504825"/>
          </a:xfrm>
          <a:custGeom>
            <a:avLst/>
            <a:gdLst>
              <a:gd name="T0" fmla="*/ 2147483646 w 390"/>
              <a:gd name="T1" fmla="*/ 2147483646 h 390"/>
              <a:gd name="T2" fmla="*/ 2147483646 w 390"/>
              <a:gd name="T3" fmla="*/ 2147483646 h 390"/>
              <a:gd name="T4" fmla="*/ 2147483646 w 390"/>
              <a:gd name="T5" fmla="*/ 2147483646 h 390"/>
              <a:gd name="T6" fmla="*/ 2147483646 w 390"/>
              <a:gd name="T7" fmla="*/ 2147483646 h 390"/>
              <a:gd name="T8" fmla="*/ 2147483646 w 390"/>
              <a:gd name="T9" fmla="*/ 2147483646 h 390"/>
              <a:gd name="T10" fmla="*/ 2147483646 w 390"/>
              <a:gd name="T11" fmla="*/ 2147483646 h 390"/>
              <a:gd name="T12" fmla="*/ 2147483646 w 390"/>
              <a:gd name="T13" fmla="*/ 2147483646 h 390"/>
              <a:gd name="T14" fmla="*/ 2147483646 w 390"/>
              <a:gd name="T15" fmla="*/ 2147483646 h 390"/>
              <a:gd name="T16" fmla="*/ 2147483646 w 390"/>
              <a:gd name="T17" fmla="*/ 2147483646 h 390"/>
              <a:gd name="T18" fmla="*/ 2147483646 w 390"/>
              <a:gd name="T19" fmla="*/ 2147483646 h 390"/>
              <a:gd name="T20" fmla="*/ 2147483646 w 390"/>
              <a:gd name="T21" fmla="*/ 2147483646 h 390"/>
              <a:gd name="T22" fmla="*/ 2147483646 w 390"/>
              <a:gd name="T23" fmla="*/ 2147483646 h 390"/>
              <a:gd name="T24" fmla="*/ 2147483646 w 390"/>
              <a:gd name="T25" fmla="*/ 2147483646 h 390"/>
              <a:gd name="T26" fmla="*/ 2147483646 w 390"/>
              <a:gd name="T27" fmla="*/ 2147483646 h 390"/>
              <a:gd name="T28" fmla="*/ 2147483646 w 390"/>
              <a:gd name="T29" fmla="*/ 2147483646 h 390"/>
              <a:gd name="T30" fmla="*/ 2147483646 w 390"/>
              <a:gd name="T31" fmla="*/ 2147483646 h 390"/>
              <a:gd name="T32" fmla="*/ 2147483646 w 390"/>
              <a:gd name="T33" fmla="*/ 2147483646 h 390"/>
              <a:gd name="T34" fmla="*/ 2147483646 w 390"/>
              <a:gd name="T35" fmla="*/ 2147483646 h 390"/>
              <a:gd name="T36" fmla="*/ 2147483646 w 390"/>
              <a:gd name="T37" fmla="*/ 2147483646 h 390"/>
              <a:gd name="T38" fmla="*/ 2147483646 w 390"/>
              <a:gd name="T39" fmla="*/ 2147483646 h 390"/>
              <a:gd name="T40" fmla="*/ 2147483646 w 390"/>
              <a:gd name="T41" fmla="*/ 2147483646 h 390"/>
              <a:gd name="T42" fmla="*/ 2147483646 w 390"/>
              <a:gd name="T43" fmla="*/ 2147483646 h 390"/>
              <a:gd name="T44" fmla="*/ 2147483646 w 390"/>
              <a:gd name="T45" fmla="*/ 2147483646 h 390"/>
              <a:gd name="T46" fmla="*/ 2147483646 w 390"/>
              <a:gd name="T47" fmla="*/ 2147483646 h 390"/>
              <a:gd name="T48" fmla="*/ 2147483646 w 390"/>
              <a:gd name="T49" fmla="*/ 0 h 390"/>
              <a:gd name="T50" fmla="*/ 2147483646 w 390"/>
              <a:gd name="T51" fmla="*/ 2147483646 h 390"/>
              <a:gd name="T52" fmla="*/ 2147483646 w 390"/>
              <a:gd name="T53" fmla="*/ 2147483646 h 390"/>
              <a:gd name="T54" fmla="*/ 2147483646 w 390"/>
              <a:gd name="T55" fmla="*/ 2147483646 h 390"/>
              <a:gd name="T56" fmla="*/ 2147483646 w 390"/>
              <a:gd name="T57" fmla="*/ 2147483646 h 390"/>
              <a:gd name="T58" fmla="*/ 2147483646 w 390"/>
              <a:gd name="T59" fmla="*/ 2147483646 h 390"/>
              <a:gd name="T60" fmla="*/ 2147483646 w 390"/>
              <a:gd name="T61" fmla="*/ 2147483646 h 390"/>
              <a:gd name="T62" fmla="*/ 2147483646 w 390"/>
              <a:gd name="T63" fmla="*/ 2147483646 h 390"/>
              <a:gd name="T64" fmla="*/ 2147483646 w 390"/>
              <a:gd name="T65" fmla="*/ 2147483646 h 390"/>
              <a:gd name="T66" fmla="*/ 2147483646 w 390"/>
              <a:gd name="T67" fmla="*/ 2147483646 h 390"/>
              <a:gd name="T68" fmla="*/ 2147483646 w 390"/>
              <a:gd name="T69" fmla="*/ 2147483646 h 390"/>
              <a:gd name="T70" fmla="*/ 2147483646 w 390"/>
              <a:gd name="T71" fmla="*/ 2147483646 h 390"/>
              <a:gd name="T72" fmla="*/ 2147483646 w 390"/>
              <a:gd name="T73" fmla="*/ 2147483646 h 390"/>
              <a:gd name="T74" fmla="*/ 2147483646 w 390"/>
              <a:gd name="T75" fmla="*/ 2147483646 h 390"/>
              <a:gd name="T76" fmla="*/ 2147483646 w 390"/>
              <a:gd name="T77" fmla="*/ 2147483646 h 390"/>
              <a:gd name="T78" fmla="*/ 0 w 390"/>
              <a:gd name="T79" fmla="*/ 2147483646 h 390"/>
              <a:gd name="T80" fmla="*/ 2147483646 w 390"/>
              <a:gd name="T81" fmla="*/ 2147483646 h 390"/>
              <a:gd name="T82" fmla="*/ 2147483646 w 390"/>
              <a:gd name="T83" fmla="*/ 2147483646 h 390"/>
              <a:gd name="T84" fmla="*/ 2147483646 w 390"/>
              <a:gd name="T85" fmla="*/ 2147483646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8" name="Freeform 318"/>
          <p:cNvSpPr>
            <a:spLocks/>
          </p:cNvSpPr>
          <p:nvPr userDrawn="1"/>
        </p:nvSpPr>
        <p:spPr bwMode="auto">
          <a:xfrm>
            <a:off x="5601601" y="3622065"/>
            <a:ext cx="683684" cy="504825"/>
          </a:xfrm>
          <a:custGeom>
            <a:avLst/>
            <a:gdLst>
              <a:gd name="T0" fmla="*/ 2147483646 w 390"/>
              <a:gd name="T1" fmla="*/ 2147483646 h 390"/>
              <a:gd name="T2" fmla="*/ 2147483646 w 390"/>
              <a:gd name="T3" fmla="*/ 2147483646 h 390"/>
              <a:gd name="T4" fmla="*/ 2147483646 w 390"/>
              <a:gd name="T5" fmla="*/ 2147483646 h 390"/>
              <a:gd name="T6" fmla="*/ 2147483646 w 390"/>
              <a:gd name="T7" fmla="*/ 2147483646 h 390"/>
              <a:gd name="T8" fmla="*/ 2147483646 w 390"/>
              <a:gd name="T9" fmla="*/ 2147483646 h 390"/>
              <a:gd name="T10" fmla="*/ 2147483646 w 390"/>
              <a:gd name="T11" fmla="*/ 2147483646 h 390"/>
              <a:gd name="T12" fmla="*/ 2147483646 w 390"/>
              <a:gd name="T13" fmla="*/ 2147483646 h 390"/>
              <a:gd name="T14" fmla="*/ 2147483646 w 390"/>
              <a:gd name="T15" fmla="*/ 2147483646 h 390"/>
              <a:gd name="T16" fmla="*/ 2147483646 w 390"/>
              <a:gd name="T17" fmla="*/ 2147483646 h 390"/>
              <a:gd name="T18" fmla="*/ 2147483646 w 390"/>
              <a:gd name="T19" fmla="*/ 2147483646 h 390"/>
              <a:gd name="T20" fmla="*/ 2147483646 w 390"/>
              <a:gd name="T21" fmla="*/ 2147483646 h 390"/>
              <a:gd name="T22" fmla="*/ 2147483646 w 390"/>
              <a:gd name="T23" fmla="*/ 2147483646 h 390"/>
              <a:gd name="T24" fmla="*/ 2147483646 w 390"/>
              <a:gd name="T25" fmla="*/ 2147483646 h 390"/>
              <a:gd name="T26" fmla="*/ 2147483646 w 390"/>
              <a:gd name="T27" fmla="*/ 2147483646 h 390"/>
              <a:gd name="T28" fmla="*/ 2147483646 w 390"/>
              <a:gd name="T29" fmla="*/ 2147483646 h 390"/>
              <a:gd name="T30" fmla="*/ 2147483646 w 390"/>
              <a:gd name="T31" fmla="*/ 2147483646 h 390"/>
              <a:gd name="T32" fmla="*/ 2147483646 w 390"/>
              <a:gd name="T33" fmla="*/ 2147483646 h 390"/>
              <a:gd name="T34" fmla="*/ 2147483646 w 390"/>
              <a:gd name="T35" fmla="*/ 2147483646 h 390"/>
              <a:gd name="T36" fmla="*/ 2147483646 w 390"/>
              <a:gd name="T37" fmla="*/ 2147483646 h 390"/>
              <a:gd name="T38" fmla="*/ 2147483646 w 390"/>
              <a:gd name="T39" fmla="*/ 2147483646 h 390"/>
              <a:gd name="T40" fmla="*/ 2147483646 w 390"/>
              <a:gd name="T41" fmla="*/ 2147483646 h 390"/>
              <a:gd name="T42" fmla="*/ 2147483646 w 390"/>
              <a:gd name="T43" fmla="*/ 2147483646 h 390"/>
              <a:gd name="T44" fmla="*/ 2147483646 w 390"/>
              <a:gd name="T45" fmla="*/ 2147483646 h 390"/>
              <a:gd name="T46" fmla="*/ 2147483646 w 390"/>
              <a:gd name="T47" fmla="*/ 2147483646 h 390"/>
              <a:gd name="T48" fmla="*/ 2147483646 w 390"/>
              <a:gd name="T49" fmla="*/ 0 h 390"/>
              <a:gd name="T50" fmla="*/ 2147483646 w 390"/>
              <a:gd name="T51" fmla="*/ 2147483646 h 390"/>
              <a:gd name="T52" fmla="*/ 2147483646 w 390"/>
              <a:gd name="T53" fmla="*/ 2147483646 h 390"/>
              <a:gd name="T54" fmla="*/ 2147483646 w 390"/>
              <a:gd name="T55" fmla="*/ 2147483646 h 390"/>
              <a:gd name="T56" fmla="*/ 2147483646 w 390"/>
              <a:gd name="T57" fmla="*/ 2147483646 h 390"/>
              <a:gd name="T58" fmla="*/ 2147483646 w 390"/>
              <a:gd name="T59" fmla="*/ 2147483646 h 390"/>
              <a:gd name="T60" fmla="*/ 2147483646 w 390"/>
              <a:gd name="T61" fmla="*/ 2147483646 h 390"/>
              <a:gd name="T62" fmla="*/ 2147483646 w 390"/>
              <a:gd name="T63" fmla="*/ 2147483646 h 390"/>
              <a:gd name="T64" fmla="*/ 2147483646 w 390"/>
              <a:gd name="T65" fmla="*/ 2147483646 h 390"/>
              <a:gd name="T66" fmla="*/ 2147483646 w 390"/>
              <a:gd name="T67" fmla="*/ 2147483646 h 390"/>
              <a:gd name="T68" fmla="*/ 2147483646 w 390"/>
              <a:gd name="T69" fmla="*/ 2147483646 h 390"/>
              <a:gd name="T70" fmla="*/ 2147483646 w 390"/>
              <a:gd name="T71" fmla="*/ 2147483646 h 390"/>
              <a:gd name="T72" fmla="*/ 2147483646 w 390"/>
              <a:gd name="T73" fmla="*/ 2147483646 h 390"/>
              <a:gd name="T74" fmla="*/ 2147483646 w 390"/>
              <a:gd name="T75" fmla="*/ 2147483646 h 390"/>
              <a:gd name="T76" fmla="*/ 2147483646 w 390"/>
              <a:gd name="T77" fmla="*/ 2147483646 h 390"/>
              <a:gd name="T78" fmla="*/ 0 w 390"/>
              <a:gd name="T79" fmla="*/ 2147483646 h 390"/>
              <a:gd name="T80" fmla="*/ 2147483646 w 390"/>
              <a:gd name="T81" fmla="*/ 2147483646 h 390"/>
              <a:gd name="T82" fmla="*/ 2147483646 w 390"/>
              <a:gd name="T83" fmla="*/ 2147483646 h 390"/>
              <a:gd name="T84" fmla="*/ 2147483646 w 390"/>
              <a:gd name="T85" fmla="*/ 2147483646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9" name="Freeform 327"/>
          <p:cNvSpPr>
            <a:spLocks/>
          </p:cNvSpPr>
          <p:nvPr userDrawn="1"/>
        </p:nvSpPr>
        <p:spPr bwMode="auto">
          <a:xfrm>
            <a:off x="7548917" y="3612542"/>
            <a:ext cx="33867" cy="17463"/>
          </a:xfrm>
          <a:custGeom>
            <a:avLst/>
            <a:gdLst>
              <a:gd name="T0" fmla="*/ 0 w 18"/>
              <a:gd name="T1" fmla="*/ 0 h 12"/>
              <a:gd name="T2" fmla="*/ 2147483646 w 18"/>
              <a:gd name="T3" fmla="*/ 2147483646 h 12"/>
              <a:gd name="T4" fmla="*/ 2147483646 w 18"/>
              <a:gd name="T5" fmla="*/ 2147483646 h 12"/>
              <a:gd name="T6" fmla="*/ 2147483646 w 18"/>
              <a:gd name="T7" fmla="*/ 0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0" name="Freeform 328"/>
          <p:cNvSpPr>
            <a:spLocks/>
          </p:cNvSpPr>
          <p:nvPr userDrawn="1"/>
        </p:nvSpPr>
        <p:spPr bwMode="auto">
          <a:xfrm>
            <a:off x="7500252" y="3574436"/>
            <a:ext cx="19049" cy="23813"/>
          </a:xfrm>
          <a:custGeom>
            <a:avLst/>
            <a:gdLst>
              <a:gd name="T0" fmla="*/ 0 w 12"/>
              <a:gd name="T1" fmla="*/ 0 h 18"/>
              <a:gd name="T2" fmla="*/ 2147483646 w 12"/>
              <a:gd name="T3" fmla="*/ 2147483646 h 18"/>
              <a:gd name="T4" fmla="*/ 2147483646 w 12"/>
              <a:gd name="T5" fmla="*/ 2147483646 h 18"/>
              <a:gd name="T6" fmla="*/ 0 w 12"/>
              <a:gd name="T7" fmla="*/ 0 h 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1" name="Freeform 334"/>
          <p:cNvSpPr>
            <a:spLocks/>
          </p:cNvSpPr>
          <p:nvPr userDrawn="1"/>
        </p:nvSpPr>
        <p:spPr bwMode="auto">
          <a:xfrm>
            <a:off x="6575249" y="2161555"/>
            <a:ext cx="355600" cy="585788"/>
          </a:xfrm>
          <a:custGeom>
            <a:avLst/>
            <a:gdLst>
              <a:gd name="T0" fmla="*/ 2147483646 w 34"/>
              <a:gd name="T1" fmla="*/ 2147483646 h 75"/>
              <a:gd name="T2" fmla="*/ 2147483646 w 34"/>
              <a:gd name="T3" fmla="*/ 2147483646 h 75"/>
              <a:gd name="T4" fmla="*/ 2147483646 w 34"/>
              <a:gd name="T5" fmla="*/ 2147483646 h 75"/>
              <a:gd name="T6" fmla="*/ 2147483646 w 34"/>
              <a:gd name="T7" fmla="*/ 2147483646 h 75"/>
              <a:gd name="T8" fmla="*/ 2147483646 w 34"/>
              <a:gd name="T9" fmla="*/ 2147483646 h 75"/>
              <a:gd name="T10" fmla="*/ 2147483646 w 34"/>
              <a:gd name="T11" fmla="*/ 2147483646 h 75"/>
              <a:gd name="T12" fmla="*/ 2147483646 w 34"/>
              <a:gd name="T13" fmla="*/ 2147483646 h 75"/>
              <a:gd name="T14" fmla="*/ 2147483646 w 34"/>
              <a:gd name="T15" fmla="*/ 2147483646 h 75"/>
              <a:gd name="T16" fmla="*/ 2147483646 w 34"/>
              <a:gd name="T17" fmla="*/ 2147483646 h 75"/>
              <a:gd name="T18" fmla="*/ 2147483646 w 34"/>
              <a:gd name="T19" fmla="*/ 2147483646 h 75"/>
              <a:gd name="T20" fmla="*/ 2147483646 w 34"/>
              <a:gd name="T21" fmla="*/ 2147483646 h 75"/>
              <a:gd name="T22" fmla="*/ 2147483646 w 34"/>
              <a:gd name="T23" fmla="*/ 2147483646 h 75"/>
              <a:gd name="T24" fmla="*/ 2147483646 w 34"/>
              <a:gd name="T25" fmla="*/ 2147483646 h 75"/>
              <a:gd name="T26" fmla="*/ 2147483646 w 34"/>
              <a:gd name="T27" fmla="*/ 2147483646 h 75"/>
              <a:gd name="T28" fmla="*/ 2147483646 w 34"/>
              <a:gd name="T29" fmla="*/ 2147483646 h 75"/>
              <a:gd name="T30" fmla="*/ 2147483646 w 34"/>
              <a:gd name="T31" fmla="*/ 2147483646 h 75"/>
              <a:gd name="T32" fmla="*/ 2147483646 w 34"/>
              <a:gd name="T33" fmla="*/ 2147483646 h 75"/>
              <a:gd name="T34" fmla="*/ 2147483646 w 34"/>
              <a:gd name="T35" fmla="*/ 2147483646 h 75"/>
              <a:gd name="T36" fmla="*/ 2147483646 w 34"/>
              <a:gd name="T37" fmla="*/ 2147483646 h 75"/>
              <a:gd name="T38" fmla="*/ 2147483646 w 34"/>
              <a:gd name="T39" fmla="*/ 2147483646 h 75"/>
              <a:gd name="T40" fmla="*/ 2147483646 w 34"/>
              <a:gd name="T41" fmla="*/ 2147483646 h 75"/>
              <a:gd name="T42" fmla="*/ 2147483646 w 34"/>
              <a:gd name="T43" fmla="*/ 0 h 75"/>
              <a:gd name="T44" fmla="*/ 2147483646 w 34"/>
              <a:gd name="T45" fmla="*/ 2147483646 h 75"/>
              <a:gd name="T46" fmla="*/ 2147483646 w 34"/>
              <a:gd name="T47" fmla="*/ 2147483646 h 75"/>
              <a:gd name="T48" fmla="*/ 2147483646 w 34"/>
              <a:gd name="T49" fmla="*/ 2147483646 h 75"/>
              <a:gd name="T50" fmla="*/ 2147483646 w 34"/>
              <a:gd name="T51" fmla="*/ 2147483646 h 75"/>
              <a:gd name="T52" fmla="*/ 2147483646 w 34"/>
              <a:gd name="T53" fmla="*/ 2147483646 h 75"/>
              <a:gd name="T54" fmla="*/ 2147483646 w 34"/>
              <a:gd name="T55" fmla="*/ 2147483646 h 75"/>
              <a:gd name="T56" fmla="*/ 2147483646 w 34"/>
              <a:gd name="T57" fmla="*/ 2147483646 h 75"/>
              <a:gd name="T58" fmla="*/ 2147483646 w 34"/>
              <a:gd name="T59" fmla="*/ 2147483646 h 75"/>
              <a:gd name="T60" fmla="*/ 2147483646 w 34"/>
              <a:gd name="T61" fmla="*/ 2147483646 h 75"/>
              <a:gd name="T62" fmla="*/ 2147483646 w 34"/>
              <a:gd name="T63" fmla="*/ 2147483646 h 75"/>
              <a:gd name="T64" fmla="*/ 0 w 34"/>
              <a:gd name="T65" fmla="*/ 2147483646 h 75"/>
              <a:gd name="T66" fmla="*/ 2147483646 w 34"/>
              <a:gd name="T67" fmla="*/ 2147483646 h 75"/>
              <a:gd name="T68" fmla="*/ 2147483646 w 34"/>
              <a:gd name="T69" fmla="*/ 2147483646 h 75"/>
              <a:gd name="T70" fmla="*/ 2147483646 w 34"/>
              <a:gd name="T71" fmla="*/ 2147483646 h 75"/>
              <a:gd name="T72" fmla="*/ 2147483646 w 34"/>
              <a:gd name="T73" fmla="*/ 2147483646 h 75"/>
              <a:gd name="T74" fmla="*/ 2147483646 w 34"/>
              <a:gd name="T75" fmla="*/ 2147483646 h 75"/>
              <a:gd name="T76" fmla="*/ 2147483646 w 34"/>
              <a:gd name="T77" fmla="*/ 2147483646 h 75"/>
              <a:gd name="T78" fmla="*/ 2147483646 w 34"/>
              <a:gd name="T79" fmla="*/ 2147483646 h 75"/>
              <a:gd name="T80" fmla="*/ 2147483646 w 34"/>
              <a:gd name="T81" fmla="*/ 2147483646 h 75"/>
              <a:gd name="T82" fmla="*/ 2147483646 w 34"/>
              <a:gd name="T83" fmla="*/ 2147483646 h 75"/>
              <a:gd name="T84" fmla="*/ 2147483646 w 34"/>
              <a:gd name="T85" fmla="*/ 2147483646 h 75"/>
              <a:gd name="T86" fmla="*/ 2147483646 w 34"/>
              <a:gd name="T87" fmla="*/ 2147483646 h 75"/>
              <a:gd name="T88" fmla="*/ 2147483646 w 34"/>
              <a:gd name="T89" fmla="*/ 2147483646 h 75"/>
              <a:gd name="T90" fmla="*/ 2147483646 w 34"/>
              <a:gd name="T91" fmla="*/ 2147483646 h 75"/>
              <a:gd name="T92" fmla="*/ 2147483646 w 34"/>
              <a:gd name="T93" fmla="*/ 2147483646 h 75"/>
              <a:gd name="T94" fmla="*/ 2147483646 w 34"/>
              <a:gd name="T95" fmla="*/ 2147483646 h 75"/>
              <a:gd name="T96" fmla="*/ 2147483646 w 34"/>
              <a:gd name="T97" fmla="*/ 2147483646 h 75"/>
              <a:gd name="T98" fmla="*/ 2147483646 w 34"/>
              <a:gd name="T99" fmla="*/ 2147483646 h 75"/>
              <a:gd name="T100" fmla="*/ 2147483646 w 34"/>
              <a:gd name="T101" fmla="*/ 2147483646 h 75"/>
              <a:gd name="T102" fmla="*/ 2147483646 w 34"/>
              <a:gd name="T103" fmla="*/ 2147483646 h 75"/>
              <a:gd name="T104" fmla="*/ 2147483646 w 34"/>
              <a:gd name="T105" fmla="*/ 2147483646 h 75"/>
              <a:gd name="T106" fmla="*/ 2147483646 w 34"/>
              <a:gd name="T107" fmla="*/ 2147483646 h 75"/>
              <a:gd name="T108" fmla="*/ 2147483646 w 34"/>
              <a:gd name="T109" fmla="*/ 2147483646 h 75"/>
              <a:gd name="T110" fmla="*/ 2147483646 w 34"/>
              <a:gd name="T111" fmla="*/ 2147483646 h 75"/>
              <a:gd name="T112" fmla="*/ 2147483646 w 34"/>
              <a:gd name="T113" fmla="*/ 2147483646 h 75"/>
              <a:gd name="T114" fmla="*/ 2147483646 w 34"/>
              <a:gd name="T115" fmla="*/ 2147483646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2" name="Freeform 335"/>
          <p:cNvSpPr>
            <a:spLocks/>
          </p:cNvSpPr>
          <p:nvPr userDrawn="1"/>
        </p:nvSpPr>
        <p:spPr bwMode="auto">
          <a:xfrm>
            <a:off x="6941450" y="3090254"/>
            <a:ext cx="21167" cy="7937"/>
          </a:xfrm>
          <a:custGeom>
            <a:avLst/>
            <a:gdLst>
              <a:gd name="T0" fmla="*/ 2147483646 w 12"/>
              <a:gd name="T1" fmla="*/ 2147483646 h 6"/>
              <a:gd name="T2" fmla="*/ 0 w 12"/>
              <a:gd name="T3" fmla="*/ 0 h 6"/>
              <a:gd name="T4" fmla="*/ 0 w 12"/>
              <a:gd name="T5" fmla="*/ 2147483646 h 6"/>
              <a:gd name="T6" fmla="*/ 2147483646 w 12"/>
              <a:gd name="T7" fmla="*/ 2147483646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3" name="Freeform 336"/>
          <p:cNvSpPr>
            <a:spLocks/>
          </p:cNvSpPr>
          <p:nvPr userDrawn="1"/>
        </p:nvSpPr>
        <p:spPr bwMode="auto">
          <a:xfrm>
            <a:off x="6805985" y="1504336"/>
            <a:ext cx="5056716" cy="2030413"/>
          </a:xfrm>
          <a:custGeom>
            <a:avLst/>
            <a:gdLst>
              <a:gd name="T0" fmla="*/ 2147483646 w 483"/>
              <a:gd name="T1" fmla="*/ 2147483646 h 260"/>
              <a:gd name="T2" fmla="*/ 2147483646 w 483"/>
              <a:gd name="T3" fmla="*/ 2147483646 h 260"/>
              <a:gd name="T4" fmla="*/ 2147483646 w 483"/>
              <a:gd name="T5" fmla="*/ 2147483646 h 260"/>
              <a:gd name="T6" fmla="*/ 2147483646 w 483"/>
              <a:gd name="T7" fmla="*/ 2147483646 h 260"/>
              <a:gd name="T8" fmla="*/ 2147483646 w 483"/>
              <a:gd name="T9" fmla="*/ 2147483646 h 260"/>
              <a:gd name="T10" fmla="*/ 2147483646 w 483"/>
              <a:gd name="T11" fmla="*/ 2147483646 h 260"/>
              <a:gd name="T12" fmla="*/ 2147483646 w 483"/>
              <a:gd name="T13" fmla="*/ 2147483646 h 260"/>
              <a:gd name="T14" fmla="*/ 2147483646 w 483"/>
              <a:gd name="T15" fmla="*/ 2147483646 h 260"/>
              <a:gd name="T16" fmla="*/ 2147483646 w 483"/>
              <a:gd name="T17" fmla="*/ 2147483646 h 260"/>
              <a:gd name="T18" fmla="*/ 2147483646 w 483"/>
              <a:gd name="T19" fmla="*/ 2147483646 h 260"/>
              <a:gd name="T20" fmla="*/ 2147483646 w 483"/>
              <a:gd name="T21" fmla="*/ 2147483646 h 260"/>
              <a:gd name="T22" fmla="*/ 2147483646 w 483"/>
              <a:gd name="T23" fmla="*/ 2147483646 h 260"/>
              <a:gd name="T24" fmla="*/ 2147483646 w 483"/>
              <a:gd name="T25" fmla="*/ 2147483646 h 260"/>
              <a:gd name="T26" fmla="*/ 2147483646 w 483"/>
              <a:gd name="T27" fmla="*/ 2147483646 h 260"/>
              <a:gd name="T28" fmla="*/ 2147483646 w 483"/>
              <a:gd name="T29" fmla="*/ 2147483646 h 260"/>
              <a:gd name="T30" fmla="*/ 2147483646 w 483"/>
              <a:gd name="T31" fmla="*/ 2147483646 h 260"/>
              <a:gd name="T32" fmla="*/ 2147483646 w 483"/>
              <a:gd name="T33" fmla="*/ 2147483646 h 260"/>
              <a:gd name="T34" fmla="*/ 2147483646 w 483"/>
              <a:gd name="T35" fmla="*/ 2147483646 h 260"/>
              <a:gd name="T36" fmla="*/ 2147483646 w 483"/>
              <a:gd name="T37" fmla="*/ 2147483646 h 260"/>
              <a:gd name="T38" fmla="*/ 2147483646 w 483"/>
              <a:gd name="T39" fmla="*/ 2147483646 h 260"/>
              <a:gd name="T40" fmla="*/ 2147483646 w 483"/>
              <a:gd name="T41" fmla="*/ 2147483646 h 260"/>
              <a:gd name="T42" fmla="*/ 2147483646 w 483"/>
              <a:gd name="T43" fmla="*/ 2147483646 h 260"/>
              <a:gd name="T44" fmla="*/ 2147483646 w 483"/>
              <a:gd name="T45" fmla="*/ 2147483646 h 260"/>
              <a:gd name="T46" fmla="*/ 2147483646 w 483"/>
              <a:gd name="T47" fmla="*/ 2147483646 h 260"/>
              <a:gd name="T48" fmla="*/ 2147483646 w 483"/>
              <a:gd name="T49" fmla="*/ 2147483646 h 260"/>
              <a:gd name="T50" fmla="*/ 2147483646 w 483"/>
              <a:gd name="T51" fmla="*/ 2147483646 h 260"/>
              <a:gd name="T52" fmla="*/ 2147483646 w 483"/>
              <a:gd name="T53" fmla="*/ 2147483646 h 260"/>
              <a:gd name="T54" fmla="*/ 2147483646 w 483"/>
              <a:gd name="T55" fmla="*/ 2147483646 h 260"/>
              <a:gd name="T56" fmla="*/ 2147483646 w 483"/>
              <a:gd name="T57" fmla="*/ 2147483646 h 260"/>
              <a:gd name="T58" fmla="*/ 2147483646 w 483"/>
              <a:gd name="T59" fmla="*/ 2147483646 h 260"/>
              <a:gd name="T60" fmla="*/ 2147483646 w 483"/>
              <a:gd name="T61" fmla="*/ 2147483646 h 260"/>
              <a:gd name="T62" fmla="*/ 2147483646 w 483"/>
              <a:gd name="T63" fmla="*/ 2147483646 h 260"/>
              <a:gd name="T64" fmla="*/ 2147483646 w 483"/>
              <a:gd name="T65" fmla="*/ 2147483646 h 260"/>
              <a:gd name="T66" fmla="*/ 2147483646 w 483"/>
              <a:gd name="T67" fmla="*/ 2147483646 h 260"/>
              <a:gd name="T68" fmla="*/ 2147483646 w 483"/>
              <a:gd name="T69" fmla="*/ 2147483646 h 260"/>
              <a:gd name="T70" fmla="*/ 2147483646 w 483"/>
              <a:gd name="T71" fmla="*/ 2147483646 h 260"/>
              <a:gd name="T72" fmla="*/ 2147483646 w 483"/>
              <a:gd name="T73" fmla="*/ 2147483646 h 260"/>
              <a:gd name="T74" fmla="*/ 2147483646 w 483"/>
              <a:gd name="T75" fmla="*/ 2147483646 h 260"/>
              <a:gd name="T76" fmla="*/ 2147483646 w 483"/>
              <a:gd name="T77" fmla="*/ 2147483646 h 260"/>
              <a:gd name="T78" fmla="*/ 2147483646 w 483"/>
              <a:gd name="T79" fmla="*/ 2147483646 h 260"/>
              <a:gd name="T80" fmla="*/ 2147483646 w 483"/>
              <a:gd name="T81" fmla="*/ 2147483646 h 260"/>
              <a:gd name="T82" fmla="*/ 2147483646 w 483"/>
              <a:gd name="T83" fmla="*/ 2147483646 h 260"/>
              <a:gd name="T84" fmla="*/ 2147483646 w 483"/>
              <a:gd name="T85" fmla="*/ 2147483646 h 260"/>
              <a:gd name="T86" fmla="*/ 2147483646 w 483"/>
              <a:gd name="T87" fmla="*/ 2147483646 h 260"/>
              <a:gd name="T88" fmla="*/ 2147483646 w 483"/>
              <a:gd name="T89" fmla="*/ 2147483646 h 260"/>
              <a:gd name="T90" fmla="*/ 2147483646 w 483"/>
              <a:gd name="T91" fmla="*/ 2147483646 h 260"/>
              <a:gd name="T92" fmla="*/ 2147483646 w 483"/>
              <a:gd name="T93" fmla="*/ 2147483646 h 260"/>
              <a:gd name="T94" fmla="*/ 2147483646 w 483"/>
              <a:gd name="T95" fmla="*/ 2147483646 h 260"/>
              <a:gd name="T96" fmla="*/ 2147483646 w 483"/>
              <a:gd name="T97" fmla="*/ 2147483646 h 260"/>
              <a:gd name="T98" fmla="*/ 2147483646 w 483"/>
              <a:gd name="T99" fmla="*/ 2147483646 h 260"/>
              <a:gd name="T100" fmla="*/ 2147483646 w 483"/>
              <a:gd name="T101" fmla="*/ 2147483646 h 260"/>
              <a:gd name="T102" fmla="*/ 2147483646 w 483"/>
              <a:gd name="T103" fmla="*/ 2147483646 h 260"/>
              <a:gd name="T104" fmla="*/ 2147483646 w 483"/>
              <a:gd name="T105" fmla="*/ 2147483646 h 260"/>
              <a:gd name="T106" fmla="*/ 2147483646 w 483"/>
              <a:gd name="T107" fmla="*/ 2147483646 h 260"/>
              <a:gd name="T108" fmla="*/ 2147483646 w 483"/>
              <a:gd name="T109" fmla="*/ 2147483646 h 260"/>
              <a:gd name="T110" fmla="*/ 2147483646 w 483"/>
              <a:gd name="T111" fmla="*/ 2147483646 h 260"/>
              <a:gd name="T112" fmla="*/ 2147483646 w 483"/>
              <a:gd name="T113" fmla="*/ 2147483646 h 260"/>
              <a:gd name="T114" fmla="*/ 2147483646 w 483"/>
              <a:gd name="T115" fmla="*/ 2147483646 h 260"/>
              <a:gd name="T116" fmla="*/ 2147483646 w 483"/>
              <a:gd name="T117" fmla="*/ 2147483646 h 260"/>
              <a:gd name="T118" fmla="*/ 2147483646 w 483"/>
              <a:gd name="T119" fmla="*/ 2147483646 h 260"/>
              <a:gd name="T120" fmla="*/ 2147483646 w 483"/>
              <a:gd name="T121" fmla="*/ 2147483646 h 260"/>
              <a:gd name="T122" fmla="*/ 2147483646 w 483"/>
              <a:gd name="T123" fmla="*/ 2147483646 h 2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4" name="Freeform 337"/>
          <p:cNvSpPr>
            <a:spLocks/>
          </p:cNvSpPr>
          <p:nvPr userDrawn="1"/>
        </p:nvSpPr>
        <p:spPr bwMode="auto">
          <a:xfrm>
            <a:off x="7582784" y="3622058"/>
            <a:ext cx="95251" cy="7939"/>
          </a:xfrm>
          <a:custGeom>
            <a:avLst/>
            <a:gdLst>
              <a:gd name="T0" fmla="*/ 2147483646 w 54"/>
              <a:gd name="T1" fmla="*/ 2147483646 h 6"/>
              <a:gd name="T2" fmla="*/ 2147483646 w 54"/>
              <a:gd name="T3" fmla="*/ 2147483646 h 6"/>
              <a:gd name="T4" fmla="*/ 2147483646 w 54"/>
              <a:gd name="T5" fmla="*/ 0 h 6"/>
              <a:gd name="T6" fmla="*/ 0 w 54"/>
              <a:gd name="T7" fmla="*/ 2147483646 h 6"/>
              <a:gd name="T8" fmla="*/ 2147483646 w 54"/>
              <a:gd name="T9" fmla="*/ 2147483646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5" name="Freeform 338"/>
          <p:cNvSpPr>
            <a:spLocks/>
          </p:cNvSpPr>
          <p:nvPr userDrawn="1"/>
        </p:nvSpPr>
        <p:spPr bwMode="auto">
          <a:xfrm>
            <a:off x="7436750" y="2964836"/>
            <a:ext cx="1348316" cy="709613"/>
          </a:xfrm>
          <a:custGeom>
            <a:avLst/>
            <a:gdLst>
              <a:gd name="T0" fmla="*/ 2147483646 w 129"/>
              <a:gd name="T1" fmla="*/ 2147483646 h 91"/>
              <a:gd name="T2" fmla="*/ 2147483646 w 129"/>
              <a:gd name="T3" fmla="*/ 2147483646 h 91"/>
              <a:gd name="T4" fmla="*/ 2147483646 w 129"/>
              <a:gd name="T5" fmla="*/ 2147483646 h 91"/>
              <a:gd name="T6" fmla="*/ 2147483646 w 129"/>
              <a:gd name="T7" fmla="*/ 2147483646 h 91"/>
              <a:gd name="T8" fmla="*/ 2147483646 w 129"/>
              <a:gd name="T9" fmla="*/ 2147483646 h 91"/>
              <a:gd name="T10" fmla="*/ 2147483646 w 129"/>
              <a:gd name="T11" fmla="*/ 2147483646 h 91"/>
              <a:gd name="T12" fmla="*/ 2147483646 w 129"/>
              <a:gd name="T13" fmla="*/ 2147483646 h 91"/>
              <a:gd name="T14" fmla="*/ 2147483646 w 129"/>
              <a:gd name="T15" fmla="*/ 2147483646 h 91"/>
              <a:gd name="T16" fmla="*/ 2147483646 w 129"/>
              <a:gd name="T17" fmla="*/ 2147483646 h 91"/>
              <a:gd name="T18" fmla="*/ 2147483646 w 129"/>
              <a:gd name="T19" fmla="*/ 2147483646 h 91"/>
              <a:gd name="T20" fmla="*/ 2147483646 w 129"/>
              <a:gd name="T21" fmla="*/ 2147483646 h 91"/>
              <a:gd name="T22" fmla="*/ 2147483646 w 129"/>
              <a:gd name="T23" fmla="*/ 2147483646 h 91"/>
              <a:gd name="T24" fmla="*/ 2147483646 w 129"/>
              <a:gd name="T25" fmla="*/ 2147483646 h 91"/>
              <a:gd name="T26" fmla="*/ 2147483646 w 129"/>
              <a:gd name="T27" fmla="*/ 2147483646 h 91"/>
              <a:gd name="T28" fmla="*/ 2147483646 w 129"/>
              <a:gd name="T29" fmla="*/ 2147483646 h 91"/>
              <a:gd name="T30" fmla="*/ 0 w 129"/>
              <a:gd name="T31" fmla="*/ 2147483646 h 91"/>
              <a:gd name="T32" fmla="*/ 2147483646 w 129"/>
              <a:gd name="T33" fmla="*/ 2147483646 h 91"/>
              <a:gd name="T34" fmla="*/ 2147483646 w 129"/>
              <a:gd name="T35" fmla="*/ 2147483646 h 91"/>
              <a:gd name="T36" fmla="*/ 2147483646 w 129"/>
              <a:gd name="T37" fmla="*/ 2147483646 h 91"/>
              <a:gd name="T38" fmla="*/ 2147483646 w 129"/>
              <a:gd name="T39" fmla="*/ 2147483646 h 91"/>
              <a:gd name="T40" fmla="*/ 2147483646 w 129"/>
              <a:gd name="T41" fmla="*/ 2147483646 h 91"/>
              <a:gd name="T42" fmla="*/ 2147483646 w 129"/>
              <a:gd name="T43" fmla="*/ 2147483646 h 91"/>
              <a:gd name="T44" fmla="*/ 2147483646 w 129"/>
              <a:gd name="T45" fmla="*/ 2147483646 h 91"/>
              <a:gd name="T46" fmla="*/ 2147483646 w 129"/>
              <a:gd name="T47" fmla="*/ 2147483646 h 91"/>
              <a:gd name="T48" fmla="*/ 2147483646 w 129"/>
              <a:gd name="T49" fmla="*/ 2147483646 h 91"/>
              <a:gd name="T50" fmla="*/ 2147483646 w 129"/>
              <a:gd name="T51" fmla="*/ 2147483646 h 91"/>
              <a:gd name="T52" fmla="*/ 2147483646 w 129"/>
              <a:gd name="T53" fmla="*/ 2147483646 h 91"/>
              <a:gd name="T54" fmla="*/ 2147483646 w 129"/>
              <a:gd name="T55" fmla="*/ 2147483646 h 91"/>
              <a:gd name="T56" fmla="*/ 2147483646 w 129"/>
              <a:gd name="T57" fmla="*/ 2147483646 h 91"/>
              <a:gd name="T58" fmla="*/ 2147483646 w 129"/>
              <a:gd name="T59" fmla="*/ 2147483646 h 91"/>
              <a:gd name="T60" fmla="*/ 2147483646 w 129"/>
              <a:gd name="T61" fmla="*/ 2147483646 h 91"/>
              <a:gd name="T62" fmla="*/ 2147483646 w 129"/>
              <a:gd name="T63" fmla="*/ 2147483646 h 91"/>
              <a:gd name="T64" fmla="*/ 2147483646 w 129"/>
              <a:gd name="T65" fmla="*/ 2147483646 h 91"/>
              <a:gd name="T66" fmla="*/ 2147483646 w 129"/>
              <a:gd name="T67" fmla="*/ 2147483646 h 91"/>
              <a:gd name="T68" fmla="*/ 2147483646 w 129"/>
              <a:gd name="T69" fmla="*/ 2147483646 h 9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6" name="Freeform 339"/>
          <p:cNvSpPr>
            <a:spLocks/>
          </p:cNvSpPr>
          <p:nvPr userDrawn="1"/>
        </p:nvSpPr>
        <p:spPr bwMode="auto">
          <a:xfrm>
            <a:off x="7519287" y="3598252"/>
            <a:ext cx="29633" cy="14287"/>
          </a:xfrm>
          <a:custGeom>
            <a:avLst/>
            <a:gdLst>
              <a:gd name="T0" fmla="*/ 0 w 18"/>
              <a:gd name="T1" fmla="*/ 0 h 12"/>
              <a:gd name="T2" fmla="*/ 0 w 18"/>
              <a:gd name="T3" fmla="*/ 2147483646 h 12"/>
              <a:gd name="T4" fmla="*/ 2147483646 w 18"/>
              <a:gd name="T5" fmla="*/ 2147483646 h 12"/>
              <a:gd name="T6" fmla="*/ 2147483646 w 18"/>
              <a:gd name="T7" fmla="*/ 2147483646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7" name="Rectangle 340"/>
          <p:cNvSpPr>
            <a:spLocks noChangeArrowheads="1"/>
          </p:cNvSpPr>
          <p:nvPr userDrawn="1"/>
        </p:nvSpPr>
        <p:spPr bwMode="auto">
          <a:xfrm>
            <a:off x="6429218" y="3229949"/>
            <a:ext cx="12700" cy="158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 sz="1400"/>
          </a:p>
        </p:txBody>
      </p:sp>
      <p:sp>
        <p:nvSpPr>
          <p:cNvPr id="88" name="Freeform 347"/>
          <p:cNvSpPr>
            <a:spLocks/>
          </p:cNvSpPr>
          <p:nvPr userDrawn="1"/>
        </p:nvSpPr>
        <p:spPr bwMode="auto">
          <a:xfrm>
            <a:off x="6046084" y="2074249"/>
            <a:ext cx="865717" cy="766763"/>
          </a:xfrm>
          <a:custGeom>
            <a:avLst/>
            <a:gdLst>
              <a:gd name="T0" fmla="*/ 2147483646 w 83"/>
              <a:gd name="T1" fmla="*/ 2147483646 h 98"/>
              <a:gd name="T2" fmla="*/ 2147483646 w 83"/>
              <a:gd name="T3" fmla="*/ 2147483646 h 98"/>
              <a:gd name="T4" fmla="*/ 2147483646 w 83"/>
              <a:gd name="T5" fmla="*/ 2147483646 h 98"/>
              <a:gd name="T6" fmla="*/ 2147483646 w 83"/>
              <a:gd name="T7" fmla="*/ 2147483646 h 98"/>
              <a:gd name="T8" fmla="*/ 2147483646 w 83"/>
              <a:gd name="T9" fmla="*/ 2147483646 h 98"/>
              <a:gd name="T10" fmla="*/ 2147483646 w 83"/>
              <a:gd name="T11" fmla="*/ 2147483646 h 98"/>
              <a:gd name="T12" fmla="*/ 2147483646 w 83"/>
              <a:gd name="T13" fmla="*/ 2147483646 h 98"/>
              <a:gd name="T14" fmla="*/ 2147483646 w 83"/>
              <a:gd name="T15" fmla="*/ 2147483646 h 98"/>
              <a:gd name="T16" fmla="*/ 2147483646 w 83"/>
              <a:gd name="T17" fmla="*/ 2147483646 h 98"/>
              <a:gd name="T18" fmla="*/ 2147483646 w 83"/>
              <a:gd name="T19" fmla="*/ 2147483646 h 98"/>
              <a:gd name="T20" fmla="*/ 2147483646 w 83"/>
              <a:gd name="T21" fmla="*/ 2147483646 h 98"/>
              <a:gd name="T22" fmla="*/ 2147483646 w 83"/>
              <a:gd name="T23" fmla="*/ 2147483646 h 98"/>
              <a:gd name="T24" fmla="*/ 2147483646 w 83"/>
              <a:gd name="T25" fmla="*/ 2147483646 h 98"/>
              <a:gd name="T26" fmla="*/ 2147483646 w 83"/>
              <a:gd name="T27" fmla="*/ 2147483646 h 98"/>
              <a:gd name="T28" fmla="*/ 2147483646 w 83"/>
              <a:gd name="T29" fmla="*/ 2147483646 h 98"/>
              <a:gd name="T30" fmla="*/ 2147483646 w 83"/>
              <a:gd name="T31" fmla="*/ 2147483646 h 98"/>
              <a:gd name="T32" fmla="*/ 2147483646 w 83"/>
              <a:gd name="T33" fmla="*/ 2147483646 h 98"/>
              <a:gd name="T34" fmla="*/ 2147483646 w 83"/>
              <a:gd name="T35" fmla="*/ 2147483646 h 98"/>
              <a:gd name="T36" fmla="*/ 2147483646 w 83"/>
              <a:gd name="T37" fmla="*/ 2147483646 h 98"/>
              <a:gd name="T38" fmla="*/ 2147483646 w 83"/>
              <a:gd name="T39" fmla="*/ 2147483646 h 98"/>
              <a:gd name="T40" fmla="*/ 2147483646 w 83"/>
              <a:gd name="T41" fmla="*/ 2147483646 h 98"/>
              <a:gd name="T42" fmla="*/ 2147483646 w 83"/>
              <a:gd name="T43" fmla="*/ 2147483646 h 98"/>
              <a:gd name="T44" fmla="*/ 2147483646 w 83"/>
              <a:gd name="T45" fmla="*/ 2147483646 h 98"/>
              <a:gd name="T46" fmla="*/ 2147483646 w 83"/>
              <a:gd name="T47" fmla="*/ 2147483646 h 98"/>
              <a:gd name="T48" fmla="*/ 2147483646 w 83"/>
              <a:gd name="T49" fmla="*/ 2147483646 h 98"/>
              <a:gd name="T50" fmla="*/ 2147483646 w 83"/>
              <a:gd name="T51" fmla="*/ 0 h 98"/>
              <a:gd name="T52" fmla="*/ 2147483646 w 83"/>
              <a:gd name="T53" fmla="*/ 2147483646 h 98"/>
              <a:gd name="T54" fmla="*/ 2147483646 w 83"/>
              <a:gd name="T55" fmla="*/ 2147483646 h 98"/>
              <a:gd name="T56" fmla="*/ 2147483646 w 83"/>
              <a:gd name="T57" fmla="*/ 2147483646 h 98"/>
              <a:gd name="T58" fmla="*/ 2147483646 w 83"/>
              <a:gd name="T59" fmla="*/ 2147483646 h 98"/>
              <a:gd name="T60" fmla="*/ 2147483646 w 83"/>
              <a:gd name="T61" fmla="*/ 2147483646 h 98"/>
              <a:gd name="T62" fmla="*/ 2147483646 w 83"/>
              <a:gd name="T63" fmla="*/ 2147483646 h 98"/>
              <a:gd name="T64" fmla="*/ 2147483646 w 83"/>
              <a:gd name="T65" fmla="*/ 2147483646 h 98"/>
              <a:gd name="T66" fmla="*/ 2147483646 w 83"/>
              <a:gd name="T67" fmla="*/ 2147483646 h 98"/>
              <a:gd name="T68" fmla="*/ 2147483646 w 83"/>
              <a:gd name="T69" fmla="*/ 2147483646 h 98"/>
              <a:gd name="T70" fmla="*/ 2147483646 w 83"/>
              <a:gd name="T71" fmla="*/ 2147483646 h 98"/>
              <a:gd name="T72" fmla="*/ 2147483646 w 83"/>
              <a:gd name="T73" fmla="*/ 2147483646 h 98"/>
              <a:gd name="T74" fmla="*/ 2147483646 w 83"/>
              <a:gd name="T75" fmla="*/ 2147483646 h 98"/>
              <a:gd name="T76" fmla="*/ 2147483646 w 83"/>
              <a:gd name="T77" fmla="*/ 2147483646 h 98"/>
              <a:gd name="T78" fmla="*/ 2147483646 w 83"/>
              <a:gd name="T79" fmla="*/ 2147483646 h 98"/>
              <a:gd name="T80" fmla="*/ 2147483646 w 83"/>
              <a:gd name="T81" fmla="*/ 2147483646 h 98"/>
              <a:gd name="T82" fmla="*/ 2147483646 w 83"/>
              <a:gd name="T83" fmla="*/ 2147483646 h 98"/>
              <a:gd name="T84" fmla="*/ 2147483646 w 83"/>
              <a:gd name="T85" fmla="*/ 2147483646 h 98"/>
              <a:gd name="T86" fmla="*/ 2147483646 w 83"/>
              <a:gd name="T87" fmla="*/ 2147483646 h 98"/>
              <a:gd name="T88" fmla="*/ 2147483646 w 83"/>
              <a:gd name="T89" fmla="*/ 2147483646 h 98"/>
              <a:gd name="T90" fmla="*/ 2147483646 w 83"/>
              <a:gd name="T91" fmla="*/ 2147483646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9" name="Freeform 348"/>
          <p:cNvSpPr>
            <a:spLocks/>
          </p:cNvSpPr>
          <p:nvPr userDrawn="1"/>
        </p:nvSpPr>
        <p:spPr bwMode="auto">
          <a:xfrm>
            <a:off x="6253534" y="2223478"/>
            <a:ext cx="427567" cy="733425"/>
          </a:xfrm>
          <a:custGeom>
            <a:avLst/>
            <a:gdLst>
              <a:gd name="T0" fmla="*/ 2147483646 w 10000"/>
              <a:gd name="T1" fmla="*/ 2147483646 h 9895"/>
              <a:gd name="T2" fmla="*/ 2147483646 w 10000"/>
              <a:gd name="T3" fmla="*/ 2147483646 h 9895"/>
              <a:gd name="T4" fmla="*/ 2147483646 w 10000"/>
              <a:gd name="T5" fmla="*/ 2147483646 h 9895"/>
              <a:gd name="T6" fmla="*/ 2147483646 w 10000"/>
              <a:gd name="T7" fmla="*/ 2147483646 h 9895"/>
              <a:gd name="T8" fmla="*/ 2147483646 w 10000"/>
              <a:gd name="T9" fmla="*/ 0 h 9895"/>
              <a:gd name="T10" fmla="*/ 2147483646 w 10000"/>
              <a:gd name="T11" fmla="*/ 2147483646 h 9895"/>
              <a:gd name="T12" fmla="*/ 2147483646 w 10000"/>
              <a:gd name="T13" fmla="*/ 2147483646 h 9895"/>
              <a:gd name="T14" fmla="*/ 2147483646 w 10000"/>
              <a:gd name="T15" fmla="*/ 2147483646 h 9895"/>
              <a:gd name="T16" fmla="*/ 2147483646 w 10000"/>
              <a:gd name="T17" fmla="*/ 2147483646 h 9895"/>
              <a:gd name="T18" fmla="*/ 2147483646 w 10000"/>
              <a:gd name="T19" fmla="*/ 2147483646 h 9895"/>
              <a:gd name="T20" fmla="*/ 2147483646 w 10000"/>
              <a:gd name="T21" fmla="*/ 2147483646 h 9895"/>
              <a:gd name="T22" fmla="*/ 2147483646 w 10000"/>
              <a:gd name="T23" fmla="*/ 2147483646 h 9895"/>
              <a:gd name="T24" fmla="*/ 2147483646 w 10000"/>
              <a:gd name="T25" fmla="*/ 2147483646 h 9895"/>
              <a:gd name="T26" fmla="*/ 1547059788 w 10000"/>
              <a:gd name="T27" fmla="*/ 2147483646 h 9895"/>
              <a:gd name="T28" fmla="*/ 1032076903 w 10000"/>
              <a:gd name="T29" fmla="*/ 2147483646 h 9895"/>
              <a:gd name="T30" fmla="*/ 1032076903 w 10000"/>
              <a:gd name="T31" fmla="*/ 2147483646 h 9895"/>
              <a:gd name="T32" fmla="*/ 1032076903 w 10000"/>
              <a:gd name="T33" fmla="*/ 2147483646 h 9895"/>
              <a:gd name="T34" fmla="*/ 1032076903 w 10000"/>
              <a:gd name="T35" fmla="*/ 2147483646 h 9895"/>
              <a:gd name="T36" fmla="*/ 258002502 w 10000"/>
              <a:gd name="T37" fmla="*/ 2147483646 h 9895"/>
              <a:gd name="T38" fmla="*/ 516037938 w 10000"/>
              <a:gd name="T39" fmla="*/ 2147483646 h 9895"/>
              <a:gd name="T40" fmla="*/ 1839950288 w 10000"/>
              <a:gd name="T41" fmla="*/ 2147483646 h 9895"/>
              <a:gd name="T42" fmla="*/ 2018679268 w 10000"/>
              <a:gd name="T43" fmla="*/ 2147483646 h 9895"/>
              <a:gd name="T44" fmla="*/ 2147483646 w 10000"/>
              <a:gd name="T45" fmla="*/ 2147483646 h 9895"/>
              <a:gd name="T46" fmla="*/ 2147483646 w 10000"/>
              <a:gd name="T47" fmla="*/ 2147483646 h 9895"/>
              <a:gd name="T48" fmla="*/ 2147483646 w 10000"/>
              <a:gd name="T49" fmla="*/ 2147483646 h 9895"/>
              <a:gd name="T50" fmla="*/ 2147483646 w 10000"/>
              <a:gd name="T51" fmla="*/ 2147483646 h 9895"/>
              <a:gd name="T52" fmla="*/ 2147483646 w 10000"/>
              <a:gd name="T53" fmla="*/ 2147483646 h 9895"/>
              <a:gd name="T54" fmla="*/ 2147483646 w 10000"/>
              <a:gd name="T55" fmla="*/ 2147483646 h 9895"/>
              <a:gd name="T56" fmla="*/ 2147483646 w 10000"/>
              <a:gd name="T57" fmla="*/ 2147483646 h 9895"/>
              <a:gd name="T58" fmla="*/ 2147483646 w 10000"/>
              <a:gd name="T59" fmla="*/ 2147483646 h 9895"/>
              <a:gd name="T60" fmla="*/ 2147483646 w 10000"/>
              <a:gd name="T61" fmla="*/ 2147483646 h 9895"/>
              <a:gd name="T62" fmla="*/ 2147483646 w 10000"/>
              <a:gd name="T63" fmla="*/ 2147483646 h 9895"/>
              <a:gd name="T64" fmla="*/ 2147483646 w 10000"/>
              <a:gd name="T65" fmla="*/ 2147483646 h 9895"/>
              <a:gd name="T66" fmla="*/ 2147483646 w 10000"/>
              <a:gd name="T67" fmla="*/ 2147483646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0" name="Freeform 349"/>
          <p:cNvSpPr>
            <a:spLocks/>
          </p:cNvSpPr>
          <p:nvPr userDrawn="1"/>
        </p:nvSpPr>
        <p:spPr bwMode="auto">
          <a:xfrm>
            <a:off x="6619718" y="3090254"/>
            <a:ext cx="594783" cy="287337"/>
          </a:xfrm>
          <a:custGeom>
            <a:avLst/>
            <a:gdLst>
              <a:gd name="T0" fmla="*/ 2147483646 w 57"/>
              <a:gd name="T1" fmla="*/ 2147483646 h 37"/>
              <a:gd name="T2" fmla="*/ 2147483646 w 57"/>
              <a:gd name="T3" fmla="*/ 2147483646 h 37"/>
              <a:gd name="T4" fmla="*/ 2147483646 w 57"/>
              <a:gd name="T5" fmla="*/ 2147483646 h 37"/>
              <a:gd name="T6" fmla="*/ 2147483646 w 57"/>
              <a:gd name="T7" fmla="*/ 2147483646 h 37"/>
              <a:gd name="T8" fmla="*/ 2147483646 w 57"/>
              <a:gd name="T9" fmla="*/ 2147483646 h 37"/>
              <a:gd name="T10" fmla="*/ 2147483646 w 57"/>
              <a:gd name="T11" fmla="*/ 2147483646 h 37"/>
              <a:gd name="T12" fmla="*/ 2147483646 w 57"/>
              <a:gd name="T13" fmla="*/ 2147483646 h 37"/>
              <a:gd name="T14" fmla="*/ 2147483646 w 57"/>
              <a:gd name="T15" fmla="*/ 2147483646 h 37"/>
              <a:gd name="T16" fmla="*/ 2147483646 w 57"/>
              <a:gd name="T17" fmla="*/ 2147483646 h 37"/>
              <a:gd name="T18" fmla="*/ 2147483646 w 57"/>
              <a:gd name="T19" fmla="*/ 2147483646 h 37"/>
              <a:gd name="T20" fmla="*/ 2147483646 w 57"/>
              <a:gd name="T21" fmla="*/ 2147483646 h 37"/>
              <a:gd name="T22" fmla="*/ 2147483646 w 57"/>
              <a:gd name="T23" fmla="*/ 0 h 37"/>
              <a:gd name="T24" fmla="*/ 2147483646 w 57"/>
              <a:gd name="T25" fmla="*/ 0 h 37"/>
              <a:gd name="T26" fmla="*/ 2147483646 w 57"/>
              <a:gd name="T27" fmla="*/ 2147483646 h 37"/>
              <a:gd name="T28" fmla="*/ 2147483646 w 57"/>
              <a:gd name="T29" fmla="*/ 2147483646 h 37"/>
              <a:gd name="T30" fmla="*/ 2147483646 w 57"/>
              <a:gd name="T31" fmla="*/ 2147483646 h 37"/>
              <a:gd name="T32" fmla="*/ 2147483646 w 57"/>
              <a:gd name="T33" fmla="*/ 2147483646 h 37"/>
              <a:gd name="T34" fmla="*/ 2147483646 w 57"/>
              <a:gd name="T35" fmla="*/ 2147483646 h 37"/>
              <a:gd name="T36" fmla="*/ 2147483646 w 57"/>
              <a:gd name="T37" fmla="*/ 2147483646 h 37"/>
              <a:gd name="T38" fmla="*/ 2147483646 w 57"/>
              <a:gd name="T39" fmla="*/ 2147483646 h 37"/>
              <a:gd name="T40" fmla="*/ 2147483646 w 57"/>
              <a:gd name="T41" fmla="*/ 2147483646 h 37"/>
              <a:gd name="T42" fmla="*/ 2147483646 w 57"/>
              <a:gd name="T43" fmla="*/ 2147483646 h 37"/>
              <a:gd name="T44" fmla="*/ 0 w 57"/>
              <a:gd name="T45" fmla="*/ 2147483646 h 37"/>
              <a:gd name="T46" fmla="*/ 0 w 57"/>
              <a:gd name="T47" fmla="*/ 2147483646 h 37"/>
              <a:gd name="T48" fmla="*/ 2147483646 w 57"/>
              <a:gd name="T49" fmla="*/ 2147483646 h 37"/>
              <a:gd name="T50" fmla="*/ 2147483646 w 57"/>
              <a:gd name="T51" fmla="*/ 2147483646 h 37"/>
              <a:gd name="T52" fmla="*/ 2147483646 w 57"/>
              <a:gd name="T53" fmla="*/ 2147483646 h 37"/>
              <a:gd name="T54" fmla="*/ 2147483646 w 57"/>
              <a:gd name="T55" fmla="*/ 2147483646 h 37"/>
              <a:gd name="T56" fmla="*/ 2147483646 w 57"/>
              <a:gd name="T57" fmla="*/ 2147483646 h 37"/>
              <a:gd name="T58" fmla="*/ 2147483646 w 57"/>
              <a:gd name="T59" fmla="*/ 2147483646 h 37"/>
              <a:gd name="T60" fmla="*/ 2147483646 w 57"/>
              <a:gd name="T61" fmla="*/ 2147483646 h 37"/>
              <a:gd name="T62" fmla="*/ 2147483646 w 57"/>
              <a:gd name="T63" fmla="*/ 2147483646 h 37"/>
              <a:gd name="T64" fmla="*/ 2147483646 w 57"/>
              <a:gd name="T65" fmla="*/ 2147483646 h 37"/>
              <a:gd name="T66" fmla="*/ 2147483646 w 57"/>
              <a:gd name="T67" fmla="*/ 2147483646 h 37"/>
              <a:gd name="T68" fmla="*/ 2147483646 w 57"/>
              <a:gd name="T69" fmla="*/ 2147483646 h 37"/>
              <a:gd name="T70" fmla="*/ 2147483646 w 57"/>
              <a:gd name="T71" fmla="*/ 2147483646 h 37"/>
              <a:gd name="T72" fmla="*/ 2147483646 w 57"/>
              <a:gd name="T73" fmla="*/ 2147483646 h 37"/>
              <a:gd name="T74" fmla="*/ 2147483646 w 57"/>
              <a:gd name="T75" fmla="*/ 2147483646 h 37"/>
              <a:gd name="T76" fmla="*/ 2147483646 w 57"/>
              <a:gd name="T77" fmla="*/ 2147483646 h 37"/>
              <a:gd name="T78" fmla="*/ 2147483646 w 57"/>
              <a:gd name="T79" fmla="*/ 2147483646 h 37"/>
              <a:gd name="T80" fmla="*/ 2147483646 w 57"/>
              <a:gd name="T81" fmla="*/ 2147483646 h 37"/>
              <a:gd name="T82" fmla="*/ 2147483646 w 57"/>
              <a:gd name="T83" fmla="*/ 2147483646 h 37"/>
              <a:gd name="T84" fmla="*/ 2147483646 w 57"/>
              <a:gd name="T85" fmla="*/ 2147483646 h 37"/>
              <a:gd name="T86" fmla="*/ 2147483646 w 57"/>
              <a:gd name="T87" fmla="*/ 2147483646 h 37"/>
              <a:gd name="T88" fmla="*/ 2147483646 w 57"/>
              <a:gd name="T89" fmla="*/ 2147483646 h 37"/>
              <a:gd name="T90" fmla="*/ 2147483646 w 57"/>
              <a:gd name="T91" fmla="*/ 2147483646 h 3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1" name="Freeform 350"/>
          <p:cNvSpPr>
            <a:spLocks/>
          </p:cNvSpPr>
          <p:nvPr userDrawn="1"/>
        </p:nvSpPr>
        <p:spPr bwMode="auto">
          <a:xfrm>
            <a:off x="6962601" y="3090249"/>
            <a:ext cx="74083" cy="30163"/>
          </a:xfrm>
          <a:custGeom>
            <a:avLst/>
            <a:gdLst>
              <a:gd name="T0" fmla="*/ 2147483646 w 42"/>
              <a:gd name="T1" fmla="*/ 2147483646 h 24"/>
              <a:gd name="T2" fmla="*/ 2147483646 w 42"/>
              <a:gd name="T3" fmla="*/ 0 h 24"/>
              <a:gd name="T4" fmla="*/ 0 w 42"/>
              <a:gd name="T5" fmla="*/ 2147483646 h 24"/>
              <a:gd name="T6" fmla="*/ 2147483646 w 42"/>
              <a:gd name="T7" fmla="*/ 2147483646 h 24"/>
              <a:gd name="T8" fmla="*/ 2147483646 w 42"/>
              <a:gd name="T9" fmla="*/ 2147483646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2" name="Freeform 359"/>
          <p:cNvSpPr>
            <a:spLocks/>
          </p:cNvSpPr>
          <p:nvPr userDrawn="1"/>
        </p:nvSpPr>
        <p:spPr bwMode="auto">
          <a:xfrm>
            <a:off x="6545616" y="2964842"/>
            <a:ext cx="103717" cy="47625"/>
          </a:xfrm>
          <a:custGeom>
            <a:avLst/>
            <a:gdLst>
              <a:gd name="T0" fmla="*/ 2147483646 w 60"/>
              <a:gd name="T1" fmla="*/ 2147483646 h 36"/>
              <a:gd name="T2" fmla="*/ 2147483646 w 60"/>
              <a:gd name="T3" fmla="*/ 2147483646 h 36"/>
              <a:gd name="T4" fmla="*/ 2147483646 w 60"/>
              <a:gd name="T5" fmla="*/ 2147483646 h 36"/>
              <a:gd name="T6" fmla="*/ 2147483646 w 60"/>
              <a:gd name="T7" fmla="*/ 2147483646 h 36"/>
              <a:gd name="T8" fmla="*/ 2147483646 w 60"/>
              <a:gd name="T9" fmla="*/ 0 h 36"/>
              <a:gd name="T10" fmla="*/ 2147483646 w 60"/>
              <a:gd name="T11" fmla="*/ 0 h 36"/>
              <a:gd name="T12" fmla="*/ 2147483646 w 60"/>
              <a:gd name="T13" fmla="*/ 2147483646 h 36"/>
              <a:gd name="T14" fmla="*/ 0 w 60"/>
              <a:gd name="T15" fmla="*/ 2147483646 h 36"/>
              <a:gd name="T16" fmla="*/ 2147483646 w 60"/>
              <a:gd name="T17" fmla="*/ 2147483646 h 36"/>
              <a:gd name="T18" fmla="*/ 2147483646 w 60"/>
              <a:gd name="T19" fmla="*/ 2147483646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3" name="Freeform 360"/>
          <p:cNvSpPr>
            <a:spLocks/>
          </p:cNvSpPr>
          <p:nvPr userDrawn="1"/>
        </p:nvSpPr>
        <p:spPr bwMode="auto">
          <a:xfrm>
            <a:off x="6357252" y="2988655"/>
            <a:ext cx="323849" cy="217487"/>
          </a:xfrm>
          <a:custGeom>
            <a:avLst/>
            <a:gdLst>
              <a:gd name="T0" fmla="*/ 2147483646 w 31"/>
              <a:gd name="T1" fmla="*/ 2147483646 h 28"/>
              <a:gd name="T2" fmla="*/ 2147483646 w 31"/>
              <a:gd name="T3" fmla="*/ 2147483646 h 28"/>
              <a:gd name="T4" fmla="*/ 2147483646 w 31"/>
              <a:gd name="T5" fmla="*/ 2147483646 h 28"/>
              <a:gd name="T6" fmla="*/ 2147483646 w 31"/>
              <a:gd name="T7" fmla="*/ 2147483646 h 28"/>
              <a:gd name="T8" fmla="*/ 2147483646 w 31"/>
              <a:gd name="T9" fmla="*/ 2147483646 h 28"/>
              <a:gd name="T10" fmla="*/ 2147483646 w 31"/>
              <a:gd name="T11" fmla="*/ 2147483646 h 28"/>
              <a:gd name="T12" fmla="*/ 2147483646 w 31"/>
              <a:gd name="T13" fmla="*/ 2147483646 h 28"/>
              <a:gd name="T14" fmla="*/ 2147483646 w 31"/>
              <a:gd name="T15" fmla="*/ 2147483646 h 28"/>
              <a:gd name="T16" fmla="*/ 2147483646 w 31"/>
              <a:gd name="T17" fmla="*/ 2147483646 h 28"/>
              <a:gd name="T18" fmla="*/ 2147483646 w 31"/>
              <a:gd name="T19" fmla="*/ 2147483646 h 28"/>
              <a:gd name="T20" fmla="*/ 2147483646 w 31"/>
              <a:gd name="T21" fmla="*/ 2147483646 h 28"/>
              <a:gd name="T22" fmla="*/ 2147483646 w 31"/>
              <a:gd name="T23" fmla="*/ 2147483646 h 28"/>
              <a:gd name="T24" fmla="*/ 2147483646 w 31"/>
              <a:gd name="T25" fmla="*/ 2147483646 h 28"/>
              <a:gd name="T26" fmla="*/ 2147483646 w 31"/>
              <a:gd name="T27" fmla="*/ 2147483646 h 28"/>
              <a:gd name="T28" fmla="*/ 2147483646 w 31"/>
              <a:gd name="T29" fmla="*/ 2147483646 h 28"/>
              <a:gd name="T30" fmla="*/ 2147483646 w 31"/>
              <a:gd name="T31" fmla="*/ 2147483646 h 28"/>
              <a:gd name="T32" fmla="*/ 2147483646 w 31"/>
              <a:gd name="T33" fmla="*/ 2147483646 h 28"/>
              <a:gd name="T34" fmla="*/ 2147483646 w 31"/>
              <a:gd name="T35" fmla="*/ 2147483646 h 28"/>
              <a:gd name="T36" fmla="*/ 2147483646 w 31"/>
              <a:gd name="T37" fmla="*/ 2147483646 h 28"/>
              <a:gd name="T38" fmla="*/ 2147483646 w 31"/>
              <a:gd name="T39" fmla="*/ 2147483646 h 28"/>
              <a:gd name="T40" fmla="*/ 2147483646 w 31"/>
              <a:gd name="T41" fmla="*/ 2147483646 h 28"/>
              <a:gd name="T42" fmla="*/ 2147483646 w 31"/>
              <a:gd name="T43" fmla="*/ 2147483646 h 28"/>
              <a:gd name="T44" fmla="*/ 2147483646 w 31"/>
              <a:gd name="T45" fmla="*/ 2147483646 h 28"/>
              <a:gd name="T46" fmla="*/ 2147483646 w 31"/>
              <a:gd name="T47" fmla="*/ 0 h 28"/>
              <a:gd name="T48" fmla="*/ 2147483646 w 31"/>
              <a:gd name="T49" fmla="*/ 2147483646 h 28"/>
              <a:gd name="T50" fmla="*/ 2147483646 w 31"/>
              <a:gd name="T51" fmla="*/ 2147483646 h 28"/>
              <a:gd name="T52" fmla="*/ 2147483646 w 31"/>
              <a:gd name="T53" fmla="*/ 0 h 28"/>
              <a:gd name="T54" fmla="*/ 2147483646 w 31"/>
              <a:gd name="T55" fmla="*/ 0 h 28"/>
              <a:gd name="T56" fmla="*/ 2147483646 w 31"/>
              <a:gd name="T57" fmla="*/ 2147483646 h 28"/>
              <a:gd name="T58" fmla="*/ 2147483646 w 31"/>
              <a:gd name="T59" fmla="*/ 2147483646 h 28"/>
              <a:gd name="T60" fmla="*/ 0 w 31"/>
              <a:gd name="T61" fmla="*/ 2147483646 h 28"/>
              <a:gd name="T62" fmla="*/ 0 w 31"/>
              <a:gd name="T63" fmla="*/ 2147483646 h 28"/>
              <a:gd name="T64" fmla="*/ 2147483646 w 31"/>
              <a:gd name="T65" fmla="*/ 2147483646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4" name="Freeform 364"/>
          <p:cNvSpPr>
            <a:spLocks/>
          </p:cNvSpPr>
          <p:nvPr userDrawn="1"/>
        </p:nvSpPr>
        <p:spPr bwMode="auto">
          <a:xfrm>
            <a:off x="5895800" y="4010993"/>
            <a:ext cx="524933" cy="290512"/>
          </a:xfrm>
          <a:custGeom>
            <a:avLst/>
            <a:gdLst>
              <a:gd name="T0" fmla="*/ 2147483646 w 300"/>
              <a:gd name="T1" fmla="*/ 2147483646 h 223"/>
              <a:gd name="T2" fmla="*/ 2147483646 w 300"/>
              <a:gd name="T3" fmla="*/ 2147483646 h 223"/>
              <a:gd name="T4" fmla="*/ 2147483646 w 300"/>
              <a:gd name="T5" fmla="*/ 2147483646 h 223"/>
              <a:gd name="T6" fmla="*/ 2147483646 w 300"/>
              <a:gd name="T7" fmla="*/ 2147483646 h 223"/>
              <a:gd name="T8" fmla="*/ 2147483646 w 300"/>
              <a:gd name="T9" fmla="*/ 2147483646 h 223"/>
              <a:gd name="T10" fmla="*/ 2147483646 w 300"/>
              <a:gd name="T11" fmla="*/ 2147483646 h 223"/>
              <a:gd name="T12" fmla="*/ 2147483646 w 300"/>
              <a:gd name="T13" fmla="*/ 2147483646 h 223"/>
              <a:gd name="T14" fmla="*/ 2147483646 w 300"/>
              <a:gd name="T15" fmla="*/ 2147483646 h 223"/>
              <a:gd name="T16" fmla="*/ 2147483646 w 300"/>
              <a:gd name="T17" fmla="*/ 2147483646 h 223"/>
              <a:gd name="T18" fmla="*/ 2147483646 w 300"/>
              <a:gd name="T19" fmla="*/ 2147483646 h 223"/>
              <a:gd name="T20" fmla="*/ 2147483646 w 300"/>
              <a:gd name="T21" fmla="*/ 2147483646 h 223"/>
              <a:gd name="T22" fmla="*/ 2147483646 w 300"/>
              <a:gd name="T23" fmla="*/ 2147483646 h 223"/>
              <a:gd name="T24" fmla="*/ 2147483646 w 300"/>
              <a:gd name="T25" fmla="*/ 2147483646 h 223"/>
              <a:gd name="T26" fmla="*/ 2147483646 w 300"/>
              <a:gd name="T27" fmla="*/ 2147483646 h 223"/>
              <a:gd name="T28" fmla="*/ 2147483646 w 300"/>
              <a:gd name="T29" fmla="*/ 2147483646 h 223"/>
              <a:gd name="T30" fmla="*/ 2147483646 w 300"/>
              <a:gd name="T31" fmla="*/ 0 h 223"/>
              <a:gd name="T32" fmla="*/ 2147483646 w 300"/>
              <a:gd name="T33" fmla="*/ 2147483646 h 223"/>
              <a:gd name="T34" fmla="*/ 2147483646 w 300"/>
              <a:gd name="T35" fmla="*/ 2147483646 h 223"/>
              <a:gd name="T36" fmla="*/ 2147483646 w 300"/>
              <a:gd name="T37" fmla="*/ 2147483646 h 223"/>
              <a:gd name="T38" fmla="*/ 2147483646 w 300"/>
              <a:gd name="T39" fmla="*/ 2147483646 h 223"/>
              <a:gd name="T40" fmla="*/ 2147483646 w 300"/>
              <a:gd name="T41" fmla="*/ 2147483646 h 223"/>
              <a:gd name="T42" fmla="*/ 2147483646 w 300"/>
              <a:gd name="T43" fmla="*/ 2147483646 h 223"/>
              <a:gd name="T44" fmla="*/ 0 w 300"/>
              <a:gd name="T45" fmla="*/ 2147483646 h 223"/>
              <a:gd name="T46" fmla="*/ 2147483646 w 300"/>
              <a:gd name="T47" fmla="*/ 2147483646 h 223"/>
              <a:gd name="T48" fmla="*/ 2147483646 w 300"/>
              <a:gd name="T49" fmla="*/ 2147483646 h 223"/>
              <a:gd name="T50" fmla="*/ 2147483646 w 300"/>
              <a:gd name="T51" fmla="*/ 2147483646 h 223"/>
              <a:gd name="T52" fmla="*/ 2147483646 w 300"/>
              <a:gd name="T53" fmla="*/ 2147483646 h 223"/>
              <a:gd name="T54" fmla="*/ 2147483646 w 300"/>
              <a:gd name="T55" fmla="*/ 2147483646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5" name="Freeform 365"/>
          <p:cNvSpPr>
            <a:spLocks/>
          </p:cNvSpPr>
          <p:nvPr userDrawn="1"/>
        </p:nvSpPr>
        <p:spPr bwMode="auto">
          <a:xfrm>
            <a:off x="5895800" y="4010993"/>
            <a:ext cx="524933" cy="290512"/>
          </a:xfrm>
          <a:custGeom>
            <a:avLst/>
            <a:gdLst>
              <a:gd name="T0" fmla="*/ 2147483646 w 300"/>
              <a:gd name="T1" fmla="*/ 2147483646 h 223"/>
              <a:gd name="T2" fmla="*/ 2147483646 w 300"/>
              <a:gd name="T3" fmla="*/ 2147483646 h 223"/>
              <a:gd name="T4" fmla="*/ 2147483646 w 300"/>
              <a:gd name="T5" fmla="*/ 2147483646 h 223"/>
              <a:gd name="T6" fmla="*/ 2147483646 w 300"/>
              <a:gd name="T7" fmla="*/ 2147483646 h 223"/>
              <a:gd name="T8" fmla="*/ 2147483646 w 300"/>
              <a:gd name="T9" fmla="*/ 2147483646 h 223"/>
              <a:gd name="T10" fmla="*/ 2147483646 w 300"/>
              <a:gd name="T11" fmla="*/ 2147483646 h 223"/>
              <a:gd name="T12" fmla="*/ 2147483646 w 300"/>
              <a:gd name="T13" fmla="*/ 2147483646 h 223"/>
              <a:gd name="T14" fmla="*/ 2147483646 w 300"/>
              <a:gd name="T15" fmla="*/ 2147483646 h 223"/>
              <a:gd name="T16" fmla="*/ 2147483646 w 300"/>
              <a:gd name="T17" fmla="*/ 2147483646 h 223"/>
              <a:gd name="T18" fmla="*/ 2147483646 w 300"/>
              <a:gd name="T19" fmla="*/ 2147483646 h 223"/>
              <a:gd name="T20" fmla="*/ 2147483646 w 300"/>
              <a:gd name="T21" fmla="*/ 2147483646 h 223"/>
              <a:gd name="T22" fmla="*/ 2147483646 w 300"/>
              <a:gd name="T23" fmla="*/ 2147483646 h 223"/>
              <a:gd name="T24" fmla="*/ 2147483646 w 300"/>
              <a:gd name="T25" fmla="*/ 2147483646 h 223"/>
              <a:gd name="T26" fmla="*/ 2147483646 w 300"/>
              <a:gd name="T27" fmla="*/ 2147483646 h 223"/>
              <a:gd name="T28" fmla="*/ 2147483646 w 300"/>
              <a:gd name="T29" fmla="*/ 2147483646 h 223"/>
              <a:gd name="T30" fmla="*/ 2147483646 w 300"/>
              <a:gd name="T31" fmla="*/ 0 h 223"/>
              <a:gd name="T32" fmla="*/ 2147483646 w 300"/>
              <a:gd name="T33" fmla="*/ 2147483646 h 223"/>
              <a:gd name="T34" fmla="*/ 2147483646 w 300"/>
              <a:gd name="T35" fmla="*/ 2147483646 h 223"/>
              <a:gd name="T36" fmla="*/ 2147483646 w 300"/>
              <a:gd name="T37" fmla="*/ 2147483646 h 223"/>
              <a:gd name="T38" fmla="*/ 2147483646 w 300"/>
              <a:gd name="T39" fmla="*/ 2147483646 h 223"/>
              <a:gd name="T40" fmla="*/ 2147483646 w 300"/>
              <a:gd name="T41" fmla="*/ 2147483646 h 223"/>
              <a:gd name="T42" fmla="*/ 2147483646 w 300"/>
              <a:gd name="T43" fmla="*/ 2147483646 h 223"/>
              <a:gd name="T44" fmla="*/ 0 w 300"/>
              <a:gd name="T45" fmla="*/ 2147483646 h 223"/>
              <a:gd name="T46" fmla="*/ 2147483646 w 300"/>
              <a:gd name="T47" fmla="*/ 2147483646 h 223"/>
              <a:gd name="T48" fmla="*/ 2147483646 w 300"/>
              <a:gd name="T49" fmla="*/ 2147483646 h 223"/>
              <a:gd name="T50" fmla="*/ 2147483646 w 300"/>
              <a:gd name="T51" fmla="*/ 2147483646 h 223"/>
              <a:gd name="T52" fmla="*/ 2147483646 w 300"/>
              <a:gd name="T53" fmla="*/ 2147483646 h 223"/>
              <a:gd name="T54" fmla="*/ 2147483646 w 300"/>
              <a:gd name="T55" fmla="*/ 2147483646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6" name="Freeform 366"/>
          <p:cNvSpPr>
            <a:spLocks/>
          </p:cNvSpPr>
          <p:nvPr userDrawn="1"/>
        </p:nvSpPr>
        <p:spPr bwMode="auto">
          <a:xfrm>
            <a:off x="5489418" y="3971314"/>
            <a:ext cx="543983" cy="384175"/>
          </a:xfrm>
          <a:custGeom>
            <a:avLst/>
            <a:gdLst>
              <a:gd name="T0" fmla="*/ 2147483646 w 52"/>
              <a:gd name="T1" fmla="*/ 2147483646 h 49"/>
              <a:gd name="T2" fmla="*/ 2147483646 w 52"/>
              <a:gd name="T3" fmla="*/ 2147483646 h 49"/>
              <a:gd name="T4" fmla="*/ 2147483646 w 52"/>
              <a:gd name="T5" fmla="*/ 2147483646 h 49"/>
              <a:gd name="T6" fmla="*/ 2147483646 w 52"/>
              <a:gd name="T7" fmla="*/ 2147483646 h 49"/>
              <a:gd name="T8" fmla="*/ 2147483646 w 52"/>
              <a:gd name="T9" fmla="*/ 2147483646 h 49"/>
              <a:gd name="T10" fmla="*/ 2147483646 w 52"/>
              <a:gd name="T11" fmla="*/ 2147483646 h 49"/>
              <a:gd name="T12" fmla="*/ 2147483646 w 52"/>
              <a:gd name="T13" fmla="*/ 2147483646 h 49"/>
              <a:gd name="T14" fmla="*/ 2147483646 w 52"/>
              <a:gd name="T15" fmla="*/ 2147483646 h 49"/>
              <a:gd name="T16" fmla="*/ 2147483646 w 52"/>
              <a:gd name="T17" fmla="*/ 2147483646 h 49"/>
              <a:gd name="T18" fmla="*/ 2147483646 w 52"/>
              <a:gd name="T19" fmla="*/ 2147483646 h 49"/>
              <a:gd name="T20" fmla="*/ 2147483646 w 52"/>
              <a:gd name="T21" fmla="*/ 2147483646 h 49"/>
              <a:gd name="T22" fmla="*/ 2147483646 w 52"/>
              <a:gd name="T23" fmla="*/ 0 h 49"/>
              <a:gd name="T24" fmla="*/ 2147483646 w 52"/>
              <a:gd name="T25" fmla="*/ 0 h 49"/>
              <a:gd name="T26" fmla="*/ 2147483646 w 52"/>
              <a:gd name="T27" fmla="*/ 2147483646 h 49"/>
              <a:gd name="T28" fmla="*/ 2147483646 w 52"/>
              <a:gd name="T29" fmla="*/ 2147483646 h 49"/>
              <a:gd name="T30" fmla="*/ 2147483646 w 52"/>
              <a:gd name="T31" fmla="*/ 2147483646 h 49"/>
              <a:gd name="T32" fmla="*/ 2147483646 w 52"/>
              <a:gd name="T33" fmla="*/ 2147483646 h 49"/>
              <a:gd name="T34" fmla="*/ 2147483646 w 52"/>
              <a:gd name="T35" fmla="*/ 2147483646 h 49"/>
              <a:gd name="T36" fmla="*/ 2147483646 w 52"/>
              <a:gd name="T37" fmla="*/ 2147483646 h 49"/>
              <a:gd name="T38" fmla="*/ 0 w 52"/>
              <a:gd name="T39" fmla="*/ 2147483646 h 49"/>
              <a:gd name="T40" fmla="*/ 0 w 52"/>
              <a:gd name="T41" fmla="*/ 2147483646 h 49"/>
              <a:gd name="T42" fmla="*/ 2147483646 w 52"/>
              <a:gd name="T43" fmla="*/ 2147483646 h 49"/>
              <a:gd name="T44" fmla="*/ 2147483646 w 52"/>
              <a:gd name="T45" fmla="*/ 2147483646 h 49"/>
              <a:gd name="T46" fmla="*/ 2147483646 w 52"/>
              <a:gd name="T47" fmla="*/ 2147483646 h 49"/>
              <a:gd name="T48" fmla="*/ 2147483646 w 52"/>
              <a:gd name="T49" fmla="*/ 2147483646 h 49"/>
              <a:gd name="T50" fmla="*/ 2147483646 w 52"/>
              <a:gd name="T51" fmla="*/ 2147483646 h 49"/>
              <a:gd name="T52" fmla="*/ 2147483646 w 52"/>
              <a:gd name="T53" fmla="*/ 2147483646 h 49"/>
              <a:gd name="T54" fmla="*/ 2147483646 w 52"/>
              <a:gd name="T55" fmla="*/ 2147483646 h 49"/>
              <a:gd name="T56" fmla="*/ 2147483646 w 52"/>
              <a:gd name="T57" fmla="*/ 2147483646 h 49"/>
              <a:gd name="T58" fmla="*/ 2147483646 w 52"/>
              <a:gd name="T59" fmla="*/ 2147483646 h 49"/>
              <a:gd name="T60" fmla="*/ 2147483646 w 52"/>
              <a:gd name="T61" fmla="*/ 2147483646 h 49"/>
              <a:gd name="T62" fmla="*/ 2147483646 w 52"/>
              <a:gd name="T63" fmla="*/ 2147483646 h 49"/>
              <a:gd name="T64" fmla="*/ 2147483646 w 52"/>
              <a:gd name="T65" fmla="*/ 2147483646 h 49"/>
              <a:gd name="T66" fmla="*/ 2147483646 w 52"/>
              <a:gd name="T67" fmla="*/ 2147483646 h 49"/>
              <a:gd name="T68" fmla="*/ 2147483646 w 52"/>
              <a:gd name="T69" fmla="*/ 2147483646 h 49"/>
              <a:gd name="T70" fmla="*/ 2147483646 w 52"/>
              <a:gd name="T71" fmla="*/ 2147483646 h 49"/>
              <a:gd name="T72" fmla="*/ 2147483646 w 52"/>
              <a:gd name="T73" fmla="*/ 2147483646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7" name="Freeform 367"/>
          <p:cNvSpPr>
            <a:spLocks/>
          </p:cNvSpPr>
          <p:nvPr userDrawn="1"/>
        </p:nvSpPr>
        <p:spPr bwMode="auto">
          <a:xfrm>
            <a:off x="7258933" y="4325319"/>
            <a:ext cx="313267" cy="317500"/>
          </a:xfrm>
          <a:custGeom>
            <a:avLst/>
            <a:gdLst>
              <a:gd name="T0" fmla="*/ 2147483646 w 180"/>
              <a:gd name="T1" fmla="*/ 2147483646 h 246"/>
              <a:gd name="T2" fmla="*/ 2147483646 w 180"/>
              <a:gd name="T3" fmla="*/ 2147483646 h 246"/>
              <a:gd name="T4" fmla="*/ 2147483646 w 180"/>
              <a:gd name="T5" fmla="*/ 2147483646 h 246"/>
              <a:gd name="T6" fmla="*/ 2147483646 w 180"/>
              <a:gd name="T7" fmla="*/ 2147483646 h 246"/>
              <a:gd name="T8" fmla="*/ 2147483646 w 180"/>
              <a:gd name="T9" fmla="*/ 2147483646 h 246"/>
              <a:gd name="T10" fmla="*/ 2147483646 w 180"/>
              <a:gd name="T11" fmla="*/ 2147483646 h 246"/>
              <a:gd name="T12" fmla="*/ 2147483646 w 180"/>
              <a:gd name="T13" fmla="*/ 2147483646 h 246"/>
              <a:gd name="T14" fmla="*/ 2147483646 w 180"/>
              <a:gd name="T15" fmla="*/ 2147483646 h 246"/>
              <a:gd name="T16" fmla="*/ 2147483646 w 180"/>
              <a:gd name="T17" fmla="*/ 2147483646 h 246"/>
              <a:gd name="T18" fmla="*/ 2147483646 w 180"/>
              <a:gd name="T19" fmla="*/ 2147483646 h 246"/>
              <a:gd name="T20" fmla="*/ 2147483646 w 180"/>
              <a:gd name="T21" fmla="*/ 2147483646 h 246"/>
              <a:gd name="T22" fmla="*/ 2147483646 w 180"/>
              <a:gd name="T23" fmla="*/ 2147483646 h 246"/>
              <a:gd name="T24" fmla="*/ 2147483646 w 180"/>
              <a:gd name="T25" fmla="*/ 2147483646 h 246"/>
              <a:gd name="T26" fmla="*/ 0 w 180"/>
              <a:gd name="T27" fmla="*/ 2147483646 h 246"/>
              <a:gd name="T28" fmla="*/ 0 w 180"/>
              <a:gd name="T29" fmla="*/ 2147483646 h 246"/>
              <a:gd name="T30" fmla="*/ 2147483646 w 180"/>
              <a:gd name="T31" fmla="*/ 2147483646 h 246"/>
              <a:gd name="T32" fmla="*/ 2147483646 w 180"/>
              <a:gd name="T33" fmla="*/ 2147483646 h 246"/>
              <a:gd name="T34" fmla="*/ 2147483646 w 180"/>
              <a:gd name="T35" fmla="*/ 2147483646 h 246"/>
              <a:gd name="T36" fmla="*/ 2147483646 w 180"/>
              <a:gd name="T37" fmla="*/ 2147483646 h 246"/>
              <a:gd name="T38" fmla="*/ 2147483646 w 180"/>
              <a:gd name="T39" fmla="*/ 2147483646 h 246"/>
              <a:gd name="T40" fmla="*/ 2147483646 w 180"/>
              <a:gd name="T41" fmla="*/ 0 h 246"/>
              <a:gd name="T42" fmla="*/ 2147483646 w 180"/>
              <a:gd name="T43" fmla="*/ 2147483646 h 24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8" name="Freeform 368"/>
          <p:cNvSpPr>
            <a:spLocks/>
          </p:cNvSpPr>
          <p:nvPr userDrawn="1"/>
        </p:nvSpPr>
        <p:spPr bwMode="auto">
          <a:xfrm>
            <a:off x="6357235" y="4301517"/>
            <a:ext cx="42333" cy="123825"/>
          </a:xfrm>
          <a:custGeom>
            <a:avLst/>
            <a:gdLst>
              <a:gd name="T0" fmla="*/ 2147483646 w 24"/>
              <a:gd name="T1" fmla="*/ 0 h 96"/>
              <a:gd name="T2" fmla="*/ 2147483646 w 24"/>
              <a:gd name="T3" fmla="*/ 0 h 96"/>
              <a:gd name="T4" fmla="*/ 2147483646 w 24"/>
              <a:gd name="T5" fmla="*/ 2147483646 h 96"/>
              <a:gd name="T6" fmla="*/ 0 w 24"/>
              <a:gd name="T7" fmla="*/ 2147483646 h 96"/>
              <a:gd name="T8" fmla="*/ 0 w 24"/>
              <a:gd name="T9" fmla="*/ 2147483646 h 96"/>
              <a:gd name="T10" fmla="*/ 2147483646 w 24"/>
              <a:gd name="T11" fmla="*/ 2147483646 h 96"/>
              <a:gd name="T12" fmla="*/ 2147483646 w 24"/>
              <a:gd name="T13" fmla="*/ 2147483646 h 96"/>
              <a:gd name="T14" fmla="*/ 2147483646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9" name="Freeform 369"/>
          <p:cNvSpPr>
            <a:spLocks/>
          </p:cNvSpPr>
          <p:nvPr userDrawn="1"/>
        </p:nvSpPr>
        <p:spPr bwMode="auto">
          <a:xfrm>
            <a:off x="6357235" y="4301517"/>
            <a:ext cx="42333" cy="123825"/>
          </a:xfrm>
          <a:custGeom>
            <a:avLst/>
            <a:gdLst>
              <a:gd name="T0" fmla="*/ 2147483646 w 24"/>
              <a:gd name="T1" fmla="*/ 0 h 96"/>
              <a:gd name="T2" fmla="*/ 2147483646 w 24"/>
              <a:gd name="T3" fmla="*/ 0 h 96"/>
              <a:gd name="T4" fmla="*/ 2147483646 w 24"/>
              <a:gd name="T5" fmla="*/ 2147483646 h 96"/>
              <a:gd name="T6" fmla="*/ 0 w 24"/>
              <a:gd name="T7" fmla="*/ 2147483646 h 96"/>
              <a:gd name="T8" fmla="*/ 0 w 24"/>
              <a:gd name="T9" fmla="*/ 2147483646 h 96"/>
              <a:gd name="T10" fmla="*/ 2147483646 w 24"/>
              <a:gd name="T11" fmla="*/ 2147483646 h 96"/>
              <a:gd name="T12" fmla="*/ 2147483646 w 24"/>
              <a:gd name="T13" fmla="*/ 2147483646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0" name="Freeform 370"/>
          <p:cNvSpPr>
            <a:spLocks/>
          </p:cNvSpPr>
          <p:nvPr userDrawn="1"/>
        </p:nvSpPr>
        <p:spPr bwMode="auto">
          <a:xfrm>
            <a:off x="6336067" y="4020519"/>
            <a:ext cx="345016" cy="404812"/>
          </a:xfrm>
          <a:custGeom>
            <a:avLst/>
            <a:gdLst>
              <a:gd name="T0" fmla="*/ 2147483646 w 198"/>
              <a:gd name="T1" fmla="*/ 2147483646 h 313"/>
              <a:gd name="T2" fmla="*/ 2147483646 w 198"/>
              <a:gd name="T3" fmla="*/ 2147483646 h 313"/>
              <a:gd name="T4" fmla="*/ 2147483646 w 198"/>
              <a:gd name="T5" fmla="*/ 2147483646 h 313"/>
              <a:gd name="T6" fmla="*/ 2147483646 w 198"/>
              <a:gd name="T7" fmla="*/ 2147483646 h 313"/>
              <a:gd name="T8" fmla="*/ 2147483646 w 198"/>
              <a:gd name="T9" fmla="*/ 2147483646 h 313"/>
              <a:gd name="T10" fmla="*/ 2147483646 w 198"/>
              <a:gd name="T11" fmla="*/ 2147483646 h 313"/>
              <a:gd name="T12" fmla="*/ 2147483646 w 198"/>
              <a:gd name="T13" fmla="*/ 2147483646 h 313"/>
              <a:gd name="T14" fmla="*/ 2147483646 w 198"/>
              <a:gd name="T15" fmla="*/ 2147483646 h 313"/>
              <a:gd name="T16" fmla="*/ 2147483646 w 198"/>
              <a:gd name="T17" fmla="*/ 2147483646 h 313"/>
              <a:gd name="T18" fmla="*/ 2147483646 w 198"/>
              <a:gd name="T19" fmla="*/ 2147483646 h 313"/>
              <a:gd name="T20" fmla="*/ 2147483646 w 198"/>
              <a:gd name="T21" fmla="*/ 2147483646 h 313"/>
              <a:gd name="T22" fmla="*/ 2147483646 w 198"/>
              <a:gd name="T23" fmla="*/ 2147483646 h 313"/>
              <a:gd name="T24" fmla="*/ 2147483646 w 198"/>
              <a:gd name="T25" fmla="*/ 0 h 313"/>
              <a:gd name="T26" fmla="*/ 2147483646 w 198"/>
              <a:gd name="T27" fmla="*/ 2147483646 h 313"/>
              <a:gd name="T28" fmla="*/ 2147483646 w 198"/>
              <a:gd name="T29" fmla="*/ 2147483646 h 313"/>
              <a:gd name="T30" fmla="*/ 2147483646 w 198"/>
              <a:gd name="T31" fmla="*/ 2147483646 h 313"/>
              <a:gd name="T32" fmla="*/ 2147483646 w 198"/>
              <a:gd name="T33" fmla="*/ 2147483646 h 313"/>
              <a:gd name="T34" fmla="*/ 2147483646 w 198"/>
              <a:gd name="T35" fmla="*/ 2147483646 h 313"/>
              <a:gd name="T36" fmla="*/ 2147483646 w 198"/>
              <a:gd name="T37" fmla="*/ 2147483646 h 313"/>
              <a:gd name="T38" fmla="*/ 2147483646 w 198"/>
              <a:gd name="T39" fmla="*/ 2147483646 h 313"/>
              <a:gd name="T40" fmla="*/ 2147483646 w 198"/>
              <a:gd name="T41" fmla="*/ 2147483646 h 313"/>
              <a:gd name="T42" fmla="*/ 0 w 198"/>
              <a:gd name="T43" fmla="*/ 2147483646 h 313"/>
              <a:gd name="T44" fmla="*/ 2147483646 w 198"/>
              <a:gd name="T45" fmla="*/ 2147483646 h 313"/>
              <a:gd name="T46" fmla="*/ 2147483646 w 198"/>
              <a:gd name="T47" fmla="*/ 2147483646 h 313"/>
              <a:gd name="T48" fmla="*/ 2147483646 w 198"/>
              <a:gd name="T49" fmla="*/ 2147483646 h 313"/>
              <a:gd name="T50" fmla="*/ 2147483646 w 198"/>
              <a:gd name="T51" fmla="*/ 2147483646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1" name="Freeform 371"/>
          <p:cNvSpPr>
            <a:spLocks/>
          </p:cNvSpPr>
          <p:nvPr userDrawn="1"/>
        </p:nvSpPr>
        <p:spPr bwMode="auto">
          <a:xfrm>
            <a:off x="6336067" y="4020519"/>
            <a:ext cx="345016" cy="404812"/>
          </a:xfrm>
          <a:custGeom>
            <a:avLst/>
            <a:gdLst>
              <a:gd name="T0" fmla="*/ 2147483646 w 198"/>
              <a:gd name="T1" fmla="*/ 2147483646 h 313"/>
              <a:gd name="T2" fmla="*/ 2147483646 w 198"/>
              <a:gd name="T3" fmla="*/ 2147483646 h 313"/>
              <a:gd name="T4" fmla="*/ 2147483646 w 198"/>
              <a:gd name="T5" fmla="*/ 2147483646 h 313"/>
              <a:gd name="T6" fmla="*/ 2147483646 w 198"/>
              <a:gd name="T7" fmla="*/ 2147483646 h 313"/>
              <a:gd name="T8" fmla="*/ 2147483646 w 198"/>
              <a:gd name="T9" fmla="*/ 2147483646 h 313"/>
              <a:gd name="T10" fmla="*/ 2147483646 w 198"/>
              <a:gd name="T11" fmla="*/ 2147483646 h 313"/>
              <a:gd name="T12" fmla="*/ 2147483646 w 198"/>
              <a:gd name="T13" fmla="*/ 2147483646 h 313"/>
              <a:gd name="T14" fmla="*/ 2147483646 w 198"/>
              <a:gd name="T15" fmla="*/ 2147483646 h 313"/>
              <a:gd name="T16" fmla="*/ 2147483646 w 198"/>
              <a:gd name="T17" fmla="*/ 2147483646 h 313"/>
              <a:gd name="T18" fmla="*/ 2147483646 w 198"/>
              <a:gd name="T19" fmla="*/ 2147483646 h 313"/>
              <a:gd name="T20" fmla="*/ 2147483646 w 198"/>
              <a:gd name="T21" fmla="*/ 2147483646 h 313"/>
              <a:gd name="T22" fmla="*/ 2147483646 w 198"/>
              <a:gd name="T23" fmla="*/ 2147483646 h 313"/>
              <a:gd name="T24" fmla="*/ 2147483646 w 198"/>
              <a:gd name="T25" fmla="*/ 0 h 313"/>
              <a:gd name="T26" fmla="*/ 2147483646 w 198"/>
              <a:gd name="T27" fmla="*/ 2147483646 h 313"/>
              <a:gd name="T28" fmla="*/ 2147483646 w 198"/>
              <a:gd name="T29" fmla="*/ 2147483646 h 313"/>
              <a:gd name="T30" fmla="*/ 2147483646 w 198"/>
              <a:gd name="T31" fmla="*/ 2147483646 h 313"/>
              <a:gd name="T32" fmla="*/ 2147483646 w 198"/>
              <a:gd name="T33" fmla="*/ 2147483646 h 313"/>
              <a:gd name="T34" fmla="*/ 2147483646 w 198"/>
              <a:gd name="T35" fmla="*/ 2147483646 h 313"/>
              <a:gd name="T36" fmla="*/ 2147483646 w 198"/>
              <a:gd name="T37" fmla="*/ 2147483646 h 313"/>
              <a:gd name="T38" fmla="*/ 2147483646 w 198"/>
              <a:gd name="T39" fmla="*/ 2147483646 h 313"/>
              <a:gd name="T40" fmla="*/ 2147483646 w 198"/>
              <a:gd name="T41" fmla="*/ 2147483646 h 313"/>
              <a:gd name="T42" fmla="*/ 0 w 198"/>
              <a:gd name="T43" fmla="*/ 2147483646 h 313"/>
              <a:gd name="T44" fmla="*/ 2147483646 w 198"/>
              <a:gd name="T45" fmla="*/ 2147483646 h 313"/>
              <a:gd name="T46" fmla="*/ 2147483646 w 198"/>
              <a:gd name="T47" fmla="*/ 2147483646 h 313"/>
              <a:gd name="T48" fmla="*/ 2147483646 w 198"/>
              <a:gd name="T49" fmla="*/ 2147483646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2" name="Freeform 372"/>
          <p:cNvSpPr>
            <a:spLocks/>
          </p:cNvSpPr>
          <p:nvPr userDrawn="1"/>
        </p:nvSpPr>
        <p:spPr bwMode="auto">
          <a:xfrm>
            <a:off x="6441901" y="5166695"/>
            <a:ext cx="531283" cy="354012"/>
          </a:xfrm>
          <a:custGeom>
            <a:avLst/>
            <a:gdLst>
              <a:gd name="T0" fmla="*/ 2147483646 w 51"/>
              <a:gd name="T1" fmla="*/ 2147483646 h 45"/>
              <a:gd name="T2" fmla="*/ 2147483646 w 51"/>
              <a:gd name="T3" fmla="*/ 2147483646 h 45"/>
              <a:gd name="T4" fmla="*/ 2147483646 w 51"/>
              <a:gd name="T5" fmla="*/ 2147483646 h 45"/>
              <a:gd name="T6" fmla="*/ 2147483646 w 51"/>
              <a:gd name="T7" fmla="*/ 2147483646 h 45"/>
              <a:gd name="T8" fmla="*/ 2147483646 w 51"/>
              <a:gd name="T9" fmla="*/ 0 h 45"/>
              <a:gd name="T10" fmla="*/ 2147483646 w 51"/>
              <a:gd name="T11" fmla="*/ 2147483646 h 45"/>
              <a:gd name="T12" fmla="*/ 2147483646 w 51"/>
              <a:gd name="T13" fmla="*/ 2147483646 h 45"/>
              <a:gd name="T14" fmla="*/ 2147483646 w 51"/>
              <a:gd name="T15" fmla="*/ 2147483646 h 45"/>
              <a:gd name="T16" fmla="*/ 2147483646 w 51"/>
              <a:gd name="T17" fmla="*/ 2147483646 h 45"/>
              <a:gd name="T18" fmla="*/ 2147483646 w 51"/>
              <a:gd name="T19" fmla="*/ 2147483646 h 45"/>
              <a:gd name="T20" fmla="*/ 2147483646 w 51"/>
              <a:gd name="T21" fmla="*/ 2147483646 h 45"/>
              <a:gd name="T22" fmla="*/ 2147483646 w 51"/>
              <a:gd name="T23" fmla="*/ 2147483646 h 45"/>
              <a:gd name="T24" fmla="*/ 2147483646 w 51"/>
              <a:gd name="T25" fmla="*/ 2147483646 h 45"/>
              <a:gd name="T26" fmla="*/ 2147483646 w 51"/>
              <a:gd name="T27" fmla="*/ 2147483646 h 45"/>
              <a:gd name="T28" fmla="*/ 2147483646 w 51"/>
              <a:gd name="T29" fmla="*/ 2147483646 h 45"/>
              <a:gd name="T30" fmla="*/ 2147483646 w 51"/>
              <a:gd name="T31" fmla="*/ 2147483646 h 45"/>
              <a:gd name="T32" fmla="*/ 2147483646 w 51"/>
              <a:gd name="T33" fmla="*/ 2147483646 h 45"/>
              <a:gd name="T34" fmla="*/ 0 w 51"/>
              <a:gd name="T35" fmla="*/ 2147483646 h 45"/>
              <a:gd name="T36" fmla="*/ 2147483646 w 51"/>
              <a:gd name="T37" fmla="*/ 2147483646 h 45"/>
              <a:gd name="T38" fmla="*/ 2147483646 w 51"/>
              <a:gd name="T39" fmla="*/ 2147483646 h 45"/>
              <a:gd name="T40" fmla="*/ 2147483646 w 51"/>
              <a:gd name="T41" fmla="*/ 2147483646 h 45"/>
              <a:gd name="T42" fmla="*/ 2147483646 w 51"/>
              <a:gd name="T43" fmla="*/ 2147483646 h 45"/>
              <a:gd name="T44" fmla="*/ 2147483646 w 51"/>
              <a:gd name="T45" fmla="*/ 2147483646 h 45"/>
              <a:gd name="T46" fmla="*/ 2147483646 w 51"/>
              <a:gd name="T47" fmla="*/ 2147483646 h 45"/>
              <a:gd name="T48" fmla="*/ 2147483646 w 51"/>
              <a:gd name="T49" fmla="*/ 2147483646 h 45"/>
              <a:gd name="T50" fmla="*/ 2147483646 w 51"/>
              <a:gd name="T51" fmla="*/ 2147483646 h 45"/>
              <a:gd name="T52" fmla="*/ 2147483646 w 51"/>
              <a:gd name="T53" fmla="*/ 2147483646 h 45"/>
              <a:gd name="T54" fmla="*/ 2147483646 w 51"/>
              <a:gd name="T55" fmla="*/ 2147483646 h 45"/>
              <a:gd name="T56" fmla="*/ 2147483646 w 51"/>
              <a:gd name="T57" fmla="*/ 2147483646 h 45"/>
              <a:gd name="T58" fmla="*/ 2147483646 w 51"/>
              <a:gd name="T59" fmla="*/ 2147483646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3" name="Freeform 373"/>
          <p:cNvSpPr>
            <a:spLocks/>
          </p:cNvSpPr>
          <p:nvPr userDrawn="1"/>
        </p:nvSpPr>
        <p:spPr bwMode="auto">
          <a:xfrm>
            <a:off x="6556215" y="5050815"/>
            <a:ext cx="315383" cy="234951"/>
          </a:xfrm>
          <a:custGeom>
            <a:avLst/>
            <a:gdLst>
              <a:gd name="T0" fmla="*/ 2147483646 w 180"/>
              <a:gd name="T1" fmla="*/ 2147483646 h 180"/>
              <a:gd name="T2" fmla="*/ 2147483646 w 180"/>
              <a:gd name="T3" fmla="*/ 2147483646 h 180"/>
              <a:gd name="T4" fmla="*/ 2147483646 w 180"/>
              <a:gd name="T5" fmla="*/ 2147483646 h 180"/>
              <a:gd name="T6" fmla="*/ 2147483646 w 180"/>
              <a:gd name="T7" fmla="*/ 2147483646 h 180"/>
              <a:gd name="T8" fmla="*/ 2147483646 w 180"/>
              <a:gd name="T9" fmla="*/ 2147483646 h 180"/>
              <a:gd name="T10" fmla="*/ 2147483646 w 180"/>
              <a:gd name="T11" fmla="*/ 2147483646 h 180"/>
              <a:gd name="T12" fmla="*/ 2147483646 w 180"/>
              <a:gd name="T13" fmla="*/ 2147483646 h 180"/>
              <a:gd name="T14" fmla="*/ 2147483646 w 180"/>
              <a:gd name="T15" fmla="*/ 0 h 180"/>
              <a:gd name="T16" fmla="*/ 2147483646 w 180"/>
              <a:gd name="T17" fmla="*/ 2147483646 h 180"/>
              <a:gd name="T18" fmla="*/ 2147483646 w 180"/>
              <a:gd name="T19" fmla="*/ 2147483646 h 180"/>
              <a:gd name="T20" fmla="*/ 2147483646 w 180"/>
              <a:gd name="T21" fmla="*/ 2147483646 h 180"/>
              <a:gd name="T22" fmla="*/ 0 w 180"/>
              <a:gd name="T23" fmla="*/ 2147483646 h 180"/>
              <a:gd name="T24" fmla="*/ 0 w 180"/>
              <a:gd name="T25" fmla="*/ 2147483646 h 180"/>
              <a:gd name="T26" fmla="*/ 2147483646 w 180"/>
              <a:gd name="T27" fmla="*/ 2147483646 h 180"/>
              <a:gd name="T28" fmla="*/ 2147483646 w 180"/>
              <a:gd name="T29" fmla="*/ 2147483646 h 180"/>
              <a:gd name="T30" fmla="*/ 2147483646 w 180"/>
              <a:gd name="T31" fmla="*/ 2147483646 h 180"/>
              <a:gd name="T32" fmla="*/ 2147483646 w 180"/>
              <a:gd name="T33" fmla="*/ 2147483646 h 180"/>
              <a:gd name="T34" fmla="*/ 2147483646 w 180"/>
              <a:gd name="T35" fmla="*/ 2147483646 h 180"/>
              <a:gd name="T36" fmla="*/ 2147483646 w 180"/>
              <a:gd name="T37" fmla="*/ 2147483646 h 180"/>
              <a:gd name="T38" fmla="*/ 2147483646 w 180"/>
              <a:gd name="T39" fmla="*/ 2147483646 h 180"/>
              <a:gd name="T40" fmla="*/ 2147483646 w 180"/>
              <a:gd name="T41" fmla="*/ 2147483646 h 180"/>
              <a:gd name="T42" fmla="*/ 2147483646 w 180"/>
              <a:gd name="T43" fmla="*/ 2147483646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4" name="Freeform 374"/>
          <p:cNvSpPr>
            <a:spLocks/>
          </p:cNvSpPr>
          <p:nvPr userDrawn="1"/>
        </p:nvSpPr>
        <p:spPr bwMode="auto">
          <a:xfrm>
            <a:off x="6880051" y="4869837"/>
            <a:ext cx="357717" cy="422275"/>
          </a:xfrm>
          <a:custGeom>
            <a:avLst/>
            <a:gdLst>
              <a:gd name="T0" fmla="*/ 2147483646 w 34"/>
              <a:gd name="T1" fmla="*/ 2147483646 h 54"/>
              <a:gd name="T2" fmla="*/ 2147483646 w 34"/>
              <a:gd name="T3" fmla="*/ 2147483646 h 54"/>
              <a:gd name="T4" fmla="*/ 2147483646 w 34"/>
              <a:gd name="T5" fmla="*/ 2147483646 h 54"/>
              <a:gd name="T6" fmla="*/ 2147483646 w 34"/>
              <a:gd name="T7" fmla="*/ 2147483646 h 54"/>
              <a:gd name="T8" fmla="*/ 2147483646 w 34"/>
              <a:gd name="T9" fmla="*/ 2147483646 h 54"/>
              <a:gd name="T10" fmla="*/ 2147483646 w 34"/>
              <a:gd name="T11" fmla="*/ 2147483646 h 54"/>
              <a:gd name="T12" fmla="*/ 2147483646 w 34"/>
              <a:gd name="T13" fmla="*/ 2147483646 h 54"/>
              <a:gd name="T14" fmla="*/ 2147483646 w 34"/>
              <a:gd name="T15" fmla="*/ 2147483646 h 54"/>
              <a:gd name="T16" fmla="*/ 2147483646 w 34"/>
              <a:gd name="T17" fmla="*/ 2147483646 h 54"/>
              <a:gd name="T18" fmla="*/ 2147483646 w 34"/>
              <a:gd name="T19" fmla="*/ 2147483646 h 54"/>
              <a:gd name="T20" fmla="*/ 2147483646 w 34"/>
              <a:gd name="T21" fmla="*/ 2147483646 h 54"/>
              <a:gd name="T22" fmla="*/ 2147483646 w 34"/>
              <a:gd name="T23" fmla="*/ 2147483646 h 54"/>
              <a:gd name="T24" fmla="*/ 0 w 34"/>
              <a:gd name="T25" fmla="*/ 2147483646 h 54"/>
              <a:gd name="T26" fmla="*/ 0 w 34"/>
              <a:gd name="T27" fmla="*/ 2147483646 h 54"/>
              <a:gd name="T28" fmla="*/ 2147483646 w 34"/>
              <a:gd name="T29" fmla="*/ 2147483646 h 54"/>
              <a:gd name="T30" fmla="*/ 2147483646 w 34"/>
              <a:gd name="T31" fmla="*/ 2147483646 h 54"/>
              <a:gd name="T32" fmla="*/ 2147483646 w 34"/>
              <a:gd name="T33" fmla="*/ 2147483646 h 54"/>
              <a:gd name="T34" fmla="*/ 2147483646 w 34"/>
              <a:gd name="T35" fmla="*/ 2147483646 h 54"/>
              <a:gd name="T36" fmla="*/ 2147483646 w 34"/>
              <a:gd name="T37" fmla="*/ 2147483646 h 54"/>
              <a:gd name="T38" fmla="*/ 2147483646 w 34"/>
              <a:gd name="T39" fmla="*/ 2147483646 h 54"/>
              <a:gd name="T40" fmla="*/ 2147483646 w 34"/>
              <a:gd name="T41" fmla="*/ 2147483646 h 54"/>
              <a:gd name="T42" fmla="*/ 2147483646 w 34"/>
              <a:gd name="T43" fmla="*/ 2147483646 h 54"/>
              <a:gd name="T44" fmla="*/ 2147483646 w 34"/>
              <a:gd name="T45" fmla="*/ 2147483646 h 54"/>
              <a:gd name="T46" fmla="*/ 2147483646 w 34"/>
              <a:gd name="T47" fmla="*/ 2147483646 h 54"/>
              <a:gd name="T48" fmla="*/ 2147483646 w 34"/>
              <a:gd name="T49" fmla="*/ 2147483646 h 54"/>
              <a:gd name="T50" fmla="*/ 2147483646 w 34"/>
              <a:gd name="T51" fmla="*/ 2147483646 h 54"/>
              <a:gd name="T52" fmla="*/ 2147483646 w 34"/>
              <a:gd name="T53" fmla="*/ 2147483646 h 54"/>
              <a:gd name="T54" fmla="*/ 2147483646 w 34"/>
              <a:gd name="T55" fmla="*/ 2147483646 h 54"/>
              <a:gd name="T56" fmla="*/ 2147483646 w 34"/>
              <a:gd name="T57" fmla="*/ 2147483646 h 54"/>
              <a:gd name="T58" fmla="*/ 2147483646 w 34"/>
              <a:gd name="T59" fmla="*/ 2147483646 h 54"/>
              <a:gd name="T60" fmla="*/ 2147483646 w 34"/>
              <a:gd name="T61" fmla="*/ 2147483646 h 54"/>
              <a:gd name="T62" fmla="*/ 2147483646 w 34"/>
              <a:gd name="T63" fmla="*/ 2147483646 h 54"/>
              <a:gd name="T64" fmla="*/ 2147483646 w 34"/>
              <a:gd name="T65" fmla="*/ 2147483646 h 54"/>
              <a:gd name="T66" fmla="*/ 2147483646 w 34"/>
              <a:gd name="T67" fmla="*/ 2147483646 h 54"/>
              <a:gd name="T68" fmla="*/ 2147483646 w 34"/>
              <a:gd name="T69" fmla="*/ 0 h 54"/>
              <a:gd name="T70" fmla="*/ 2147483646 w 34"/>
              <a:gd name="T71" fmla="*/ 0 h 54"/>
              <a:gd name="T72" fmla="*/ 2147483646 w 34"/>
              <a:gd name="T73" fmla="*/ 2147483646 h 54"/>
              <a:gd name="T74" fmla="*/ 2147483646 w 34"/>
              <a:gd name="T75" fmla="*/ 2147483646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5" name="Freeform 375"/>
          <p:cNvSpPr>
            <a:spLocks/>
          </p:cNvSpPr>
          <p:nvPr userDrawn="1"/>
        </p:nvSpPr>
        <p:spPr bwMode="auto">
          <a:xfrm>
            <a:off x="6880051" y="4628542"/>
            <a:ext cx="347133" cy="265113"/>
          </a:xfrm>
          <a:custGeom>
            <a:avLst/>
            <a:gdLst>
              <a:gd name="T0" fmla="*/ 2147483646 w 33"/>
              <a:gd name="T1" fmla="*/ 2147483646 h 34"/>
              <a:gd name="T2" fmla="*/ 2147483646 w 33"/>
              <a:gd name="T3" fmla="*/ 2147483646 h 34"/>
              <a:gd name="T4" fmla="*/ 2147483646 w 33"/>
              <a:gd name="T5" fmla="*/ 2147483646 h 34"/>
              <a:gd name="T6" fmla="*/ 2147483646 w 33"/>
              <a:gd name="T7" fmla="*/ 2147483646 h 34"/>
              <a:gd name="T8" fmla="*/ 2147483646 w 33"/>
              <a:gd name="T9" fmla="*/ 0 h 34"/>
              <a:gd name="T10" fmla="*/ 2147483646 w 33"/>
              <a:gd name="T11" fmla="*/ 2147483646 h 34"/>
              <a:gd name="T12" fmla="*/ 2147483646 w 33"/>
              <a:gd name="T13" fmla="*/ 2147483646 h 34"/>
              <a:gd name="T14" fmla="*/ 2147483646 w 33"/>
              <a:gd name="T15" fmla="*/ 2147483646 h 34"/>
              <a:gd name="T16" fmla="*/ 2147483646 w 33"/>
              <a:gd name="T17" fmla="*/ 2147483646 h 34"/>
              <a:gd name="T18" fmla="*/ 2147483646 w 33"/>
              <a:gd name="T19" fmla="*/ 2147483646 h 34"/>
              <a:gd name="T20" fmla="*/ 2147483646 w 33"/>
              <a:gd name="T21" fmla="*/ 2147483646 h 34"/>
              <a:gd name="T22" fmla="*/ 0 w 33"/>
              <a:gd name="T23" fmla="*/ 2147483646 h 34"/>
              <a:gd name="T24" fmla="*/ 2147483646 w 33"/>
              <a:gd name="T25" fmla="*/ 2147483646 h 34"/>
              <a:gd name="T26" fmla="*/ 2147483646 w 33"/>
              <a:gd name="T27" fmla="*/ 2147483646 h 34"/>
              <a:gd name="T28" fmla="*/ 2147483646 w 33"/>
              <a:gd name="T29" fmla="*/ 2147483646 h 34"/>
              <a:gd name="T30" fmla="*/ 2147483646 w 33"/>
              <a:gd name="T31" fmla="*/ 2147483646 h 34"/>
              <a:gd name="T32" fmla="*/ 2147483646 w 33"/>
              <a:gd name="T33" fmla="*/ 2147483646 h 34"/>
              <a:gd name="T34" fmla="*/ 2147483646 w 33"/>
              <a:gd name="T35" fmla="*/ 2147483646 h 34"/>
              <a:gd name="T36" fmla="*/ 2147483646 w 33"/>
              <a:gd name="T37" fmla="*/ 2147483646 h 34"/>
              <a:gd name="T38" fmla="*/ 2147483646 w 33"/>
              <a:gd name="T39" fmla="*/ 2147483646 h 34"/>
              <a:gd name="T40" fmla="*/ 2147483646 w 33"/>
              <a:gd name="T41" fmla="*/ 2147483646 h 34"/>
              <a:gd name="T42" fmla="*/ 2147483646 w 33"/>
              <a:gd name="T43" fmla="*/ 2147483646 h 34"/>
              <a:gd name="T44" fmla="*/ 2147483646 w 33"/>
              <a:gd name="T45" fmla="*/ 2147483646 h 34"/>
              <a:gd name="T46" fmla="*/ 2147483646 w 33"/>
              <a:gd name="T47" fmla="*/ 2147483646 h 34"/>
              <a:gd name="T48" fmla="*/ 2147483646 w 33"/>
              <a:gd name="T49" fmla="*/ 2147483646 h 34"/>
              <a:gd name="T50" fmla="*/ 2147483646 w 33"/>
              <a:gd name="T51" fmla="*/ 2147483646 h 34"/>
              <a:gd name="T52" fmla="*/ 2147483646 w 33"/>
              <a:gd name="T53" fmla="*/ 2147483646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6" name="Freeform 376"/>
          <p:cNvSpPr>
            <a:spLocks/>
          </p:cNvSpPr>
          <p:nvPr userDrawn="1"/>
        </p:nvSpPr>
        <p:spPr bwMode="auto">
          <a:xfrm>
            <a:off x="6293735" y="4752361"/>
            <a:ext cx="397933" cy="298451"/>
          </a:xfrm>
          <a:custGeom>
            <a:avLst/>
            <a:gdLst>
              <a:gd name="T0" fmla="*/ 2147483646 w 38"/>
              <a:gd name="T1" fmla="*/ 2147483646 h 38"/>
              <a:gd name="T2" fmla="*/ 2147483646 w 38"/>
              <a:gd name="T3" fmla="*/ 2147483646 h 38"/>
              <a:gd name="T4" fmla="*/ 2147483646 w 38"/>
              <a:gd name="T5" fmla="*/ 2147483646 h 38"/>
              <a:gd name="T6" fmla="*/ 2147483646 w 38"/>
              <a:gd name="T7" fmla="*/ 2147483646 h 38"/>
              <a:gd name="T8" fmla="*/ 2147483646 w 38"/>
              <a:gd name="T9" fmla="*/ 2147483646 h 38"/>
              <a:gd name="T10" fmla="*/ 2147483646 w 38"/>
              <a:gd name="T11" fmla="*/ 2147483646 h 38"/>
              <a:gd name="T12" fmla="*/ 2147483646 w 38"/>
              <a:gd name="T13" fmla="*/ 2147483646 h 38"/>
              <a:gd name="T14" fmla="*/ 2147483646 w 38"/>
              <a:gd name="T15" fmla="*/ 2147483646 h 38"/>
              <a:gd name="T16" fmla="*/ 2147483646 w 38"/>
              <a:gd name="T17" fmla="*/ 2147483646 h 38"/>
              <a:gd name="T18" fmla="*/ 2147483646 w 38"/>
              <a:gd name="T19" fmla="*/ 2147483646 h 38"/>
              <a:gd name="T20" fmla="*/ 2147483646 w 38"/>
              <a:gd name="T21" fmla="*/ 2147483646 h 38"/>
              <a:gd name="T22" fmla="*/ 2147483646 w 38"/>
              <a:gd name="T23" fmla="*/ 2147483646 h 38"/>
              <a:gd name="T24" fmla="*/ 2147483646 w 38"/>
              <a:gd name="T25" fmla="*/ 2147483646 h 38"/>
              <a:gd name="T26" fmla="*/ 2147483646 w 38"/>
              <a:gd name="T27" fmla="*/ 2147483646 h 38"/>
              <a:gd name="T28" fmla="*/ 2147483646 w 38"/>
              <a:gd name="T29" fmla="*/ 2147483646 h 38"/>
              <a:gd name="T30" fmla="*/ 2147483646 w 38"/>
              <a:gd name="T31" fmla="*/ 2147483646 h 38"/>
              <a:gd name="T32" fmla="*/ 2147483646 w 38"/>
              <a:gd name="T33" fmla="*/ 0 h 38"/>
              <a:gd name="T34" fmla="*/ 2147483646 w 38"/>
              <a:gd name="T35" fmla="*/ 0 h 38"/>
              <a:gd name="T36" fmla="*/ 2147483646 w 38"/>
              <a:gd name="T37" fmla="*/ 2147483646 h 38"/>
              <a:gd name="T38" fmla="*/ 2147483646 w 38"/>
              <a:gd name="T39" fmla="*/ 2147483646 h 38"/>
              <a:gd name="T40" fmla="*/ 2147483646 w 38"/>
              <a:gd name="T41" fmla="*/ 2147483646 h 38"/>
              <a:gd name="T42" fmla="*/ 0 w 38"/>
              <a:gd name="T43" fmla="*/ 2147483646 h 38"/>
              <a:gd name="T44" fmla="*/ 0 w 38"/>
              <a:gd name="T45" fmla="*/ 2147483646 h 38"/>
              <a:gd name="T46" fmla="*/ 2147483646 w 38"/>
              <a:gd name="T47" fmla="*/ 2147483646 h 38"/>
              <a:gd name="T48" fmla="*/ 2147483646 w 38"/>
              <a:gd name="T49" fmla="*/ 2147483646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7" name="Freeform 377"/>
          <p:cNvSpPr>
            <a:spLocks/>
          </p:cNvSpPr>
          <p:nvPr userDrawn="1"/>
        </p:nvSpPr>
        <p:spPr bwMode="auto">
          <a:xfrm>
            <a:off x="6293733" y="4471379"/>
            <a:ext cx="618067" cy="460375"/>
          </a:xfrm>
          <a:custGeom>
            <a:avLst/>
            <a:gdLst>
              <a:gd name="T0" fmla="*/ 2147483646 w 59"/>
              <a:gd name="T1" fmla="*/ 2147483646 h 59"/>
              <a:gd name="T2" fmla="*/ 2147483646 w 59"/>
              <a:gd name="T3" fmla="*/ 2147483646 h 59"/>
              <a:gd name="T4" fmla="*/ 2147483646 w 59"/>
              <a:gd name="T5" fmla="*/ 2147483646 h 59"/>
              <a:gd name="T6" fmla="*/ 2147483646 w 59"/>
              <a:gd name="T7" fmla="*/ 2147483646 h 59"/>
              <a:gd name="T8" fmla="*/ 2147483646 w 59"/>
              <a:gd name="T9" fmla="*/ 2147483646 h 59"/>
              <a:gd name="T10" fmla="*/ 2147483646 w 59"/>
              <a:gd name="T11" fmla="*/ 2147483646 h 59"/>
              <a:gd name="T12" fmla="*/ 0 w 59"/>
              <a:gd name="T13" fmla="*/ 2147483646 h 59"/>
              <a:gd name="T14" fmla="*/ 2147483646 w 59"/>
              <a:gd name="T15" fmla="*/ 2147483646 h 59"/>
              <a:gd name="T16" fmla="*/ 2147483646 w 59"/>
              <a:gd name="T17" fmla="*/ 2147483646 h 59"/>
              <a:gd name="T18" fmla="*/ 2147483646 w 59"/>
              <a:gd name="T19" fmla="*/ 2147483646 h 59"/>
              <a:gd name="T20" fmla="*/ 2147483646 w 59"/>
              <a:gd name="T21" fmla="*/ 2147483646 h 59"/>
              <a:gd name="T22" fmla="*/ 2147483646 w 59"/>
              <a:gd name="T23" fmla="*/ 2147483646 h 59"/>
              <a:gd name="T24" fmla="*/ 2147483646 w 59"/>
              <a:gd name="T25" fmla="*/ 2147483646 h 59"/>
              <a:gd name="T26" fmla="*/ 2147483646 w 59"/>
              <a:gd name="T27" fmla="*/ 2147483646 h 59"/>
              <a:gd name="T28" fmla="*/ 2147483646 w 59"/>
              <a:gd name="T29" fmla="*/ 2147483646 h 59"/>
              <a:gd name="T30" fmla="*/ 2147483646 w 59"/>
              <a:gd name="T31" fmla="*/ 2147483646 h 59"/>
              <a:gd name="T32" fmla="*/ 2147483646 w 59"/>
              <a:gd name="T33" fmla="*/ 2147483646 h 59"/>
              <a:gd name="T34" fmla="*/ 2147483646 w 59"/>
              <a:gd name="T35" fmla="*/ 2147483646 h 59"/>
              <a:gd name="T36" fmla="*/ 2147483646 w 59"/>
              <a:gd name="T37" fmla="*/ 2147483646 h 59"/>
              <a:gd name="T38" fmla="*/ 2147483646 w 59"/>
              <a:gd name="T39" fmla="*/ 2147483646 h 59"/>
              <a:gd name="T40" fmla="*/ 2147483646 w 59"/>
              <a:gd name="T41" fmla="*/ 2147483646 h 59"/>
              <a:gd name="T42" fmla="*/ 2147483646 w 59"/>
              <a:gd name="T43" fmla="*/ 2147483646 h 59"/>
              <a:gd name="T44" fmla="*/ 2147483646 w 59"/>
              <a:gd name="T45" fmla="*/ 2147483646 h 59"/>
              <a:gd name="T46" fmla="*/ 2147483646 w 59"/>
              <a:gd name="T47" fmla="*/ 2147483646 h 59"/>
              <a:gd name="T48" fmla="*/ 2147483646 w 59"/>
              <a:gd name="T49" fmla="*/ 2147483646 h 59"/>
              <a:gd name="T50" fmla="*/ 2147483646 w 59"/>
              <a:gd name="T51" fmla="*/ 2147483646 h 59"/>
              <a:gd name="T52" fmla="*/ 2147483646 w 59"/>
              <a:gd name="T53" fmla="*/ 2147483646 h 59"/>
              <a:gd name="T54" fmla="*/ 2147483646 w 59"/>
              <a:gd name="T55" fmla="*/ 2147483646 h 59"/>
              <a:gd name="T56" fmla="*/ 2147483646 w 59"/>
              <a:gd name="T57" fmla="*/ 2147483646 h 59"/>
              <a:gd name="T58" fmla="*/ 2147483646 w 59"/>
              <a:gd name="T59" fmla="*/ 2147483646 h 59"/>
              <a:gd name="T60" fmla="*/ 2147483646 w 59"/>
              <a:gd name="T61" fmla="*/ 2147483646 h 59"/>
              <a:gd name="T62" fmla="*/ 2147483646 w 59"/>
              <a:gd name="T63" fmla="*/ 2147483646 h 59"/>
              <a:gd name="T64" fmla="*/ 2147483646 w 59"/>
              <a:gd name="T65" fmla="*/ 2147483646 h 59"/>
              <a:gd name="T66" fmla="*/ 2147483646 w 59"/>
              <a:gd name="T67" fmla="*/ 2147483646 h 59"/>
              <a:gd name="T68" fmla="*/ 2147483646 w 59"/>
              <a:gd name="T69" fmla="*/ 0 h 59"/>
              <a:gd name="T70" fmla="*/ 2147483646 w 59"/>
              <a:gd name="T71" fmla="*/ 2147483646 h 59"/>
              <a:gd name="T72" fmla="*/ 2147483646 w 59"/>
              <a:gd name="T73" fmla="*/ 2147483646 h 59"/>
              <a:gd name="T74" fmla="*/ 2147483646 w 59"/>
              <a:gd name="T75" fmla="*/ 2147483646 h 59"/>
              <a:gd name="T76" fmla="*/ 2147483646 w 59"/>
              <a:gd name="T77" fmla="*/ 2147483646 h 59"/>
              <a:gd name="T78" fmla="*/ 2147483646 w 59"/>
              <a:gd name="T79" fmla="*/ 2147483646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8" name="Freeform 378"/>
          <p:cNvSpPr>
            <a:spLocks/>
          </p:cNvSpPr>
          <p:nvPr userDrawn="1"/>
        </p:nvSpPr>
        <p:spPr bwMode="auto">
          <a:xfrm>
            <a:off x="6983771" y="4158636"/>
            <a:ext cx="493183" cy="354013"/>
          </a:xfrm>
          <a:custGeom>
            <a:avLst/>
            <a:gdLst>
              <a:gd name="T0" fmla="*/ 2147483646 w 47"/>
              <a:gd name="T1" fmla="*/ 2147483646 h 45"/>
              <a:gd name="T2" fmla="*/ 2147483646 w 47"/>
              <a:gd name="T3" fmla="*/ 2147483646 h 45"/>
              <a:gd name="T4" fmla="*/ 2147483646 w 47"/>
              <a:gd name="T5" fmla="*/ 2147483646 h 45"/>
              <a:gd name="T6" fmla="*/ 2147483646 w 47"/>
              <a:gd name="T7" fmla="*/ 2147483646 h 45"/>
              <a:gd name="T8" fmla="*/ 2147483646 w 47"/>
              <a:gd name="T9" fmla="*/ 2147483646 h 45"/>
              <a:gd name="T10" fmla="*/ 2147483646 w 47"/>
              <a:gd name="T11" fmla="*/ 2147483646 h 45"/>
              <a:gd name="T12" fmla="*/ 2147483646 w 47"/>
              <a:gd name="T13" fmla="*/ 2147483646 h 45"/>
              <a:gd name="T14" fmla="*/ 2147483646 w 47"/>
              <a:gd name="T15" fmla="*/ 2147483646 h 45"/>
              <a:gd name="T16" fmla="*/ 2147483646 w 47"/>
              <a:gd name="T17" fmla="*/ 2147483646 h 45"/>
              <a:gd name="T18" fmla="*/ 2147483646 w 47"/>
              <a:gd name="T19" fmla="*/ 2147483646 h 45"/>
              <a:gd name="T20" fmla="*/ 2147483646 w 47"/>
              <a:gd name="T21" fmla="*/ 2147483646 h 45"/>
              <a:gd name="T22" fmla="*/ 2147483646 w 47"/>
              <a:gd name="T23" fmla="*/ 2147483646 h 45"/>
              <a:gd name="T24" fmla="*/ 2147483646 w 47"/>
              <a:gd name="T25" fmla="*/ 2147483646 h 45"/>
              <a:gd name="T26" fmla="*/ 2147483646 w 47"/>
              <a:gd name="T27" fmla="*/ 2147483646 h 45"/>
              <a:gd name="T28" fmla="*/ 2147483646 w 47"/>
              <a:gd name="T29" fmla="*/ 0 h 45"/>
              <a:gd name="T30" fmla="*/ 2147483646 w 47"/>
              <a:gd name="T31" fmla="*/ 0 h 45"/>
              <a:gd name="T32" fmla="*/ 2147483646 w 47"/>
              <a:gd name="T33" fmla="*/ 2147483646 h 45"/>
              <a:gd name="T34" fmla="*/ 2147483646 w 47"/>
              <a:gd name="T35" fmla="*/ 2147483646 h 45"/>
              <a:gd name="T36" fmla="*/ 2147483646 w 47"/>
              <a:gd name="T37" fmla="*/ 2147483646 h 45"/>
              <a:gd name="T38" fmla="*/ 2147483646 w 47"/>
              <a:gd name="T39" fmla="*/ 2147483646 h 45"/>
              <a:gd name="T40" fmla="*/ 2147483646 w 47"/>
              <a:gd name="T41" fmla="*/ 2147483646 h 45"/>
              <a:gd name="T42" fmla="*/ 2147483646 w 47"/>
              <a:gd name="T43" fmla="*/ 2147483646 h 45"/>
              <a:gd name="T44" fmla="*/ 2147483646 w 47"/>
              <a:gd name="T45" fmla="*/ 2147483646 h 45"/>
              <a:gd name="T46" fmla="*/ 0 w 47"/>
              <a:gd name="T47" fmla="*/ 2147483646 h 45"/>
              <a:gd name="T48" fmla="*/ 2147483646 w 47"/>
              <a:gd name="T49" fmla="*/ 2147483646 h 45"/>
              <a:gd name="T50" fmla="*/ 2147483646 w 47"/>
              <a:gd name="T51" fmla="*/ 2147483646 h 45"/>
              <a:gd name="T52" fmla="*/ 2147483646 w 47"/>
              <a:gd name="T53" fmla="*/ 2147483646 h 45"/>
              <a:gd name="T54" fmla="*/ 2147483646 w 47"/>
              <a:gd name="T55" fmla="*/ 2147483646 h 45"/>
              <a:gd name="T56" fmla="*/ 2147483646 w 47"/>
              <a:gd name="T57" fmla="*/ 2147483646 h 45"/>
              <a:gd name="T58" fmla="*/ 2147483646 w 47"/>
              <a:gd name="T59" fmla="*/ 2147483646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9" name="Freeform 379"/>
          <p:cNvSpPr>
            <a:spLocks/>
          </p:cNvSpPr>
          <p:nvPr userDrawn="1"/>
        </p:nvSpPr>
        <p:spPr bwMode="auto">
          <a:xfrm>
            <a:off x="7015517" y="4487254"/>
            <a:ext cx="273051" cy="234951"/>
          </a:xfrm>
          <a:custGeom>
            <a:avLst/>
            <a:gdLst>
              <a:gd name="T0" fmla="*/ 2147483646 w 26"/>
              <a:gd name="T1" fmla="*/ 2147483646 h 30"/>
              <a:gd name="T2" fmla="*/ 2147483646 w 26"/>
              <a:gd name="T3" fmla="*/ 2147483646 h 30"/>
              <a:gd name="T4" fmla="*/ 2147483646 w 26"/>
              <a:gd name="T5" fmla="*/ 2147483646 h 30"/>
              <a:gd name="T6" fmla="*/ 2147483646 w 26"/>
              <a:gd name="T7" fmla="*/ 2147483646 h 30"/>
              <a:gd name="T8" fmla="*/ 2147483646 w 26"/>
              <a:gd name="T9" fmla="*/ 2147483646 h 30"/>
              <a:gd name="T10" fmla="*/ 2147483646 w 26"/>
              <a:gd name="T11" fmla="*/ 2147483646 h 30"/>
              <a:gd name="T12" fmla="*/ 2147483646 w 26"/>
              <a:gd name="T13" fmla="*/ 2147483646 h 30"/>
              <a:gd name="T14" fmla="*/ 2147483646 w 26"/>
              <a:gd name="T15" fmla="*/ 0 h 30"/>
              <a:gd name="T16" fmla="*/ 2147483646 w 26"/>
              <a:gd name="T17" fmla="*/ 2147483646 h 30"/>
              <a:gd name="T18" fmla="*/ 2147483646 w 26"/>
              <a:gd name="T19" fmla="*/ 2147483646 h 30"/>
              <a:gd name="T20" fmla="*/ 0 w 26"/>
              <a:gd name="T21" fmla="*/ 2147483646 h 30"/>
              <a:gd name="T22" fmla="*/ 2147483646 w 26"/>
              <a:gd name="T23" fmla="*/ 2147483646 h 30"/>
              <a:gd name="T24" fmla="*/ 2147483646 w 26"/>
              <a:gd name="T25" fmla="*/ 2147483646 h 30"/>
              <a:gd name="T26" fmla="*/ 0 w 26"/>
              <a:gd name="T27" fmla="*/ 2147483646 h 30"/>
              <a:gd name="T28" fmla="*/ 2147483646 w 26"/>
              <a:gd name="T29" fmla="*/ 2147483646 h 30"/>
              <a:gd name="T30" fmla="*/ 2147483646 w 26"/>
              <a:gd name="T31" fmla="*/ 2147483646 h 30"/>
              <a:gd name="T32" fmla="*/ 2147483646 w 26"/>
              <a:gd name="T33" fmla="*/ 2147483646 h 30"/>
              <a:gd name="T34" fmla="*/ 2147483646 w 26"/>
              <a:gd name="T35" fmla="*/ 2147483646 h 30"/>
              <a:gd name="T36" fmla="*/ 2147483646 w 26"/>
              <a:gd name="T37" fmla="*/ 2147483646 h 30"/>
              <a:gd name="T38" fmla="*/ 2147483646 w 26"/>
              <a:gd name="T39" fmla="*/ 2147483646 h 30"/>
              <a:gd name="T40" fmla="*/ 2147483646 w 26"/>
              <a:gd name="T41" fmla="*/ 2147483646 h 30"/>
              <a:gd name="T42" fmla="*/ 2147483646 w 26"/>
              <a:gd name="T43" fmla="*/ 2147483646 h 30"/>
              <a:gd name="T44" fmla="*/ 2147483646 w 26"/>
              <a:gd name="T45" fmla="*/ 2147483646 h 3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0" name="Freeform 380"/>
          <p:cNvSpPr>
            <a:spLocks/>
          </p:cNvSpPr>
          <p:nvPr userDrawn="1"/>
        </p:nvSpPr>
        <p:spPr bwMode="auto">
          <a:xfrm>
            <a:off x="6721301" y="4995249"/>
            <a:ext cx="251883" cy="179387"/>
          </a:xfrm>
          <a:custGeom>
            <a:avLst/>
            <a:gdLst>
              <a:gd name="T0" fmla="*/ 2147483646 w 24"/>
              <a:gd name="T1" fmla="*/ 2147483646 h 23"/>
              <a:gd name="T2" fmla="*/ 2147483646 w 24"/>
              <a:gd name="T3" fmla="*/ 2147483646 h 23"/>
              <a:gd name="T4" fmla="*/ 2147483646 w 24"/>
              <a:gd name="T5" fmla="*/ 2147483646 h 23"/>
              <a:gd name="T6" fmla="*/ 0 w 24"/>
              <a:gd name="T7" fmla="*/ 2147483646 h 23"/>
              <a:gd name="T8" fmla="*/ 2147483646 w 24"/>
              <a:gd name="T9" fmla="*/ 2147483646 h 23"/>
              <a:gd name="T10" fmla="*/ 2147483646 w 24"/>
              <a:gd name="T11" fmla="*/ 2147483646 h 23"/>
              <a:gd name="T12" fmla="*/ 2147483646 w 24"/>
              <a:gd name="T13" fmla="*/ 2147483646 h 23"/>
              <a:gd name="T14" fmla="*/ 2147483646 w 24"/>
              <a:gd name="T15" fmla="*/ 2147483646 h 23"/>
              <a:gd name="T16" fmla="*/ 2147483646 w 24"/>
              <a:gd name="T17" fmla="*/ 2147483646 h 23"/>
              <a:gd name="T18" fmla="*/ 2147483646 w 24"/>
              <a:gd name="T19" fmla="*/ 2147483646 h 23"/>
              <a:gd name="T20" fmla="*/ 2147483646 w 24"/>
              <a:gd name="T21" fmla="*/ 2147483646 h 23"/>
              <a:gd name="T22" fmla="*/ 2147483646 w 24"/>
              <a:gd name="T23" fmla="*/ 2147483646 h 23"/>
              <a:gd name="T24" fmla="*/ 2147483646 w 24"/>
              <a:gd name="T25" fmla="*/ 2147483646 h 23"/>
              <a:gd name="T26" fmla="*/ 2147483646 w 24"/>
              <a:gd name="T27" fmla="*/ 2147483646 h 23"/>
              <a:gd name="T28" fmla="*/ 2147483646 w 24"/>
              <a:gd name="T29" fmla="*/ 2147483646 h 23"/>
              <a:gd name="T30" fmla="*/ 2147483646 w 24"/>
              <a:gd name="T31" fmla="*/ 0 h 23"/>
              <a:gd name="T32" fmla="*/ 2147483646 w 24"/>
              <a:gd name="T33" fmla="*/ 2147483646 h 23"/>
              <a:gd name="T34" fmla="*/ 2147483646 w 24"/>
              <a:gd name="T35" fmla="*/ 2147483646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1" name="Freeform 381"/>
          <p:cNvSpPr>
            <a:spLocks/>
          </p:cNvSpPr>
          <p:nvPr userDrawn="1"/>
        </p:nvSpPr>
        <p:spPr bwMode="auto">
          <a:xfrm>
            <a:off x="6628175" y="4512643"/>
            <a:ext cx="450849" cy="544512"/>
          </a:xfrm>
          <a:custGeom>
            <a:avLst/>
            <a:gdLst>
              <a:gd name="T0" fmla="*/ 2147483646 w 43"/>
              <a:gd name="T1" fmla="*/ 2147483646 h 70"/>
              <a:gd name="T2" fmla="*/ 2147483646 w 43"/>
              <a:gd name="T3" fmla="*/ 2147483646 h 70"/>
              <a:gd name="T4" fmla="*/ 2147483646 w 43"/>
              <a:gd name="T5" fmla="*/ 2147483646 h 70"/>
              <a:gd name="T6" fmla="*/ 2147483646 w 43"/>
              <a:gd name="T7" fmla="*/ 2147483646 h 70"/>
              <a:gd name="T8" fmla="*/ 2147483646 w 43"/>
              <a:gd name="T9" fmla="*/ 2147483646 h 70"/>
              <a:gd name="T10" fmla="*/ 2147483646 w 43"/>
              <a:gd name="T11" fmla="*/ 2147483646 h 70"/>
              <a:gd name="T12" fmla="*/ 2147483646 w 43"/>
              <a:gd name="T13" fmla="*/ 2147483646 h 70"/>
              <a:gd name="T14" fmla="*/ 2147483646 w 43"/>
              <a:gd name="T15" fmla="*/ 2147483646 h 70"/>
              <a:gd name="T16" fmla="*/ 2147483646 w 43"/>
              <a:gd name="T17" fmla="*/ 2147483646 h 70"/>
              <a:gd name="T18" fmla="*/ 2147483646 w 43"/>
              <a:gd name="T19" fmla="*/ 2147483646 h 70"/>
              <a:gd name="T20" fmla="*/ 2147483646 w 43"/>
              <a:gd name="T21" fmla="*/ 2147483646 h 70"/>
              <a:gd name="T22" fmla="*/ 2147483646 w 43"/>
              <a:gd name="T23" fmla="*/ 2147483646 h 70"/>
              <a:gd name="T24" fmla="*/ 2147483646 w 43"/>
              <a:gd name="T25" fmla="*/ 2147483646 h 70"/>
              <a:gd name="T26" fmla="*/ 2147483646 w 43"/>
              <a:gd name="T27" fmla="*/ 2147483646 h 70"/>
              <a:gd name="T28" fmla="*/ 2147483646 w 43"/>
              <a:gd name="T29" fmla="*/ 2147483646 h 70"/>
              <a:gd name="T30" fmla="*/ 0 w 43"/>
              <a:gd name="T31" fmla="*/ 2147483646 h 70"/>
              <a:gd name="T32" fmla="*/ 0 w 43"/>
              <a:gd name="T33" fmla="*/ 2147483646 h 70"/>
              <a:gd name="T34" fmla="*/ 2147483646 w 43"/>
              <a:gd name="T35" fmla="*/ 2147483646 h 70"/>
              <a:gd name="T36" fmla="*/ 2147483646 w 43"/>
              <a:gd name="T37" fmla="*/ 2147483646 h 70"/>
              <a:gd name="T38" fmla="*/ 2147483646 w 43"/>
              <a:gd name="T39" fmla="*/ 2147483646 h 70"/>
              <a:gd name="T40" fmla="*/ 2147483646 w 43"/>
              <a:gd name="T41" fmla="*/ 2147483646 h 70"/>
              <a:gd name="T42" fmla="*/ 2147483646 w 43"/>
              <a:gd name="T43" fmla="*/ 2147483646 h 70"/>
              <a:gd name="T44" fmla="*/ 2147483646 w 43"/>
              <a:gd name="T45" fmla="*/ 2147483646 h 70"/>
              <a:gd name="T46" fmla="*/ 2147483646 w 43"/>
              <a:gd name="T47" fmla="*/ 2147483646 h 70"/>
              <a:gd name="T48" fmla="*/ 2147483646 w 43"/>
              <a:gd name="T49" fmla="*/ 2147483646 h 70"/>
              <a:gd name="T50" fmla="*/ 2147483646 w 43"/>
              <a:gd name="T51" fmla="*/ 2147483646 h 70"/>
              <a:gd name="T52" fmla="*/ 2147483646 w 43"/>
              <a:gd name="T53" fmla="*/ 2147483646 h 70"/>
              <a:gd name="T54" fmla="*/ 2147483646 w 43"/>
              <a:gd name="T55" fmla="*/ 2147483646 h 70"/>
              <a:gd name="T56" fmla="*/ 2147483646 w 43"/>
              <a:gd name="T57" fmla="*/ 2147483646 h 70"/>
              <a:gd name="T58" fmla="*/ 2147483646 w 43"/>
              <a:gd name="T59" fmla="*/ 2147483646 h 70"/>
              <a:gd name="T60" fmla="*/ 2147483646 w 43"/>
              <a:gd name="T61" fmla="*/ 2147483646 h 70"/>
              <a:gd name="T62" fmla="*/ 2147483646 w 43"/>
              <a:gd name="T63" fmla="*/ 2147483646 h 70"/>
              <a:gd name="T64" fmla="*/ 2147483646 w 43"/>
              <a:gd name="T65" fmla="*/ 2147483646 h 70"/>
              <a:gd name="T66" fmla="*/ 2147483646 w 43"/>
              <a:gd name="T67" fmla="*/ 2147483646 h 70"/>
              <a:gd name="T68" fmla="*/ 2147483646 w 43"/>
              <a:gd name="T69" fmla="*/ 2147483646 h 70"/>
              <a:gd name="T70" fmla="*/ 2147483646 w 43"/>
              <a:gd name="T71" fmla="*/ 2147483646 h 70"/>
              <a:gd name="T72" fmla="*/ 2147483646 w 43"/>
              <a:gd name="T73" fmla="*/ 2147483646 h 70"/>
              <a:gd name="T74" fmla="*/ 2147483646 w 43"/>
              <a:gd name="T75" fmla="*/ 2147483646 h 70"/>
              <a:gd name="T76" fmla="*/ 2147483646 w 43"/>
              <a:gd name="T77" fmla="*/ 2147483646 h 70"/>
              <a:gd name="T78" fmla="*/ 2147483646 w 43"/>
              <a:gd name="T79" fmla="*/ 2147483646 h 70"/>
              <a:gd name="T80" fmla="*/ 2147483646 w 43"/>
              <a:gd name="T81" fmla="*/ 2147483646 h 70"/>
              <a:gd name="T82" fmla="*/ 2147483646 w 43"/>
              <a:gd name="T83" fmla="*/ 2147483646 h 70"/>
              <a:gd name="T84" fmla="*/ 2147483646 w 43"/>
              <a:gd name="T85" fmla="*/ 2147483646 h 70"/>
              <a:gd name="T86" fmla="*/ 2147483646 w 43"/>
              <a:gd name="T87" fmla="*/ 2147483646 h 70"/>
              <a:gd name="T88" fmla="*/ 2147483646 w 43"/>
              <a:gd name="T89" fmla="*/ 2147483646 h 70"/>
              <a:gd name="T90" fmla="*/ 2147483646 w 43"/>
              <a:gd name="T91" fmla="*/ 2147483646 h 70"/>
              <a:gd name="T92" fmla="*/ 2147483646 w 43"/>
              <a:gd name="T93" fmla="*/ 2147483646 h 70"/>
              <a:gd name="T94" fmla="*/ 2147483646 w 43"/>
              <a:gd name="T95" fmla="*/ 2147483646 h 70"/>
              <a:gd name="T96" fmla="*/ 2147483646 w 43"/>
              <a:gd name="T97" fmla="*/ 2147483646 h 70"/>
              <a:gd name="T98" fmla="*/ 2147483646 w 43"/>
              <a:gd name="T99" fmla="*/ 2147483646 h 70"/>
              <a:gd name="T100" fmla="*/ 2147483646 w 43"/>
              <a:gd name="T101" fmla="*/ 2147483646 h 70"/>
              <a:gd name="T102" fmla="*/ 2147483646 w 43"/>
              <a:gd name="T103" fmla="*/ 2147483646 h 70"/>
              <a:gd name="T104" fmla="*/ 2147483646 w 43"/>
              <a:gd name="T105" fmla="*/ 2147483646 h 70"/>
              <a:gd name="T106" fmla="*/ 2147483646 w 43"/>
              <a:gd name="T107" fmla="*/ 2147483646 h 70"/>
              <a:gd name="T108" fmla="*/ 2147483646 w 43"/>
              <a:gd name="T109" fmla="*/ 2147483646 h 70"/>
              <a:gd name="T110" fmla="*/ 2147483646 w 43"/>
              <a:gd name="T111" fmla="*/ 0 h 70"/>
              <a:gd name="T112" fmla="*/ 2147483646 w 43"/>
              <a:gd name="T113" fmla="*/ 0 h 70"/>
              <a:gd name="T114" fmla="*/ 2147483646 w 43"/>
              <a:gd name="T115" fmla="*/ 2147483646 h 70"/>
              <a:gd name="T116" fmla="*/ 2147483646 w 43"/>
              <a:gd name="T117" fmla="*/ 0 h 70"/>
              <a:gd name="T118" fmla="*/ 2147483646 w 43"/>
              <a:gd name="T119" fmla="*/ 2147483646 h 70"/>
              <a:gd name="T120" fmla="*/ 2147483646 w 43"/>
              <a:gd name="T121" fmla="*/ 2147483646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2" name="Freeform 382"/>
          <p:cNvSpPr>
            <a:spLocks/>
          </p:cNvSpPr>
          <p:nvPr userDrawn="1"/>
        </p:nvSpPr>
        <p:spPr bwMode="auto">
          <a:xfrm>
            <a:off x="5730718" y="4230079"/>
            <a:ext cx="249767" cy="141287"/>
          </a:xfrm>
          <a:custGeom>
            <a:avLst/>
            <a:gdLst>
              <a:gd name="T0" fmla="*/ 2147483646 w 144"/>
              <a:gd name="T1" fmla="*/ 2147483646 h 109"/>
              <a:gd name="T2" fmla="*/ 2147483646 w 144"/>
              <a:gd name="T3" fmla="*/ 2147483646 h 109"/>
              <a:gd name="T4" fmla="*/ 2147483646 w 144"/>
              <a:gd name="T5" fmla="*/ 2147483646 h 109"/>
              <a:gd name="T6" fmla="*/ 2147483646 w 144"/>
              <a:gd name="T7" fmla="*/ 2147483646 h 109"/>
              <a:gd name="T8" fmla="*/ 2147483646 w 144"/>
              <a:gd name="T9" fmla="*/ 2147483646 h 109"/>
              <a:gd name="T10" fmla="*/ 2147483646 w 144"/>
              <a:gd name="T11" fmla="*/ 2147483646 h 109"/>
              <a:gd name="T12" fmla="*/ 2147483646 w 144"/>
              <a:gd name="T13" fmla="*/ 0 h 109"/>
              <a:gd name="T14" fmla="*/ 2147483646 w 144"/>
              <a:gd name="T15" fmla="*/ 0 h 109"/>
              <a:gd name="T16" fmla="*/ 2147483646 w 144"/>
              <a:gd name="T17" fmla="*/ 2147483646 h 109"/>
              <a:gd name="T18" fmla="*/ 2147483646 w 144"/>
              <a:gd name="T19" fmla="*/ 2147483646 h 109"/>
              <a:gd name="T20" fmla="*/ 2147483646 w 144"/>
              <a:gd name="T21" fmla="*/ 2147483646 h 109"/>
              <a:gd name="T22" fmla="*/ 0 w 144"/>
              <a:gd name="T23" fmla="*/ 2147483646 h 109"/>
              <a:gd name="T24" fmla="*/ 0 w 144"/>
              <a:gd name="T25" fmla="*/ 2147483646 h 109"/>
              <a:gd name="T26" fmla="*/ 2147483646 w 144"/>
              <a:gd name="T27" fmla="*/ 2147483646 h 109"/>
              <a:gd name="T28" fmla="*/ 2147483646 w 144"/>
              <a:gd name="T29" fmla="*/ 2147483646 h 109"/>
              <a:gd name="T30" fmla="*/ 2147483646 w 144"/>
              <a:gd name="T31" fmla="*/ 2147483646 h 109"/>
              <a:gd name="T32" fmla="*/ 2147483646 w 144"/>
              <a:gd name="T33" fmla="*/ 2147483646 h 109"/>
              <a:gd name="T34" fmla="*/ 2147483646 w 144"/>
              <a:gd name="T35" fmla="*/ 2147483646 h 109"/>
              <a:gd name="T36" fmla="*/ 2147483646 w 144"/>
              <a:gd name="T37" fmla="*/ 2147483646 h 109"/>
              <a:gd name="T38" fmla="*/ 2147483646 w 144"/>
              <a:gd name="T39" fmla="*/ 2147483646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3" name="Freeform 383"/>
          <p:cNvSpPr>
            <a:spLocks/>
          </p:cNvSpPr>
          <p:nvPr userDrawn="1"/>
        </p:nvSpPr>
        <p:spPr bwMode="auto">
          <a:xfrm>
            <a:off x="5730718" y="4230079"/>
            <a:ext cx="249767" cy="141287"/>
          </a:xfrm>
          <a:custGeom>
            <a:avLst/>
            <a:gdLst>
              <a:gd name="T0" fmla="*/ 2147483646 w 144"/>
              <a:gd name="T1" fmla="*/ 2147483646 h 109"/>
              <a:gd name="T2" fmla="*/ 2147483646 w 144"/>
              <a:gd name="T3" fmla="*/ 2147483646 h 109"/>
              <a:gd name="T4" fmla="*/ 2147483646 w 144"/>
              <a:gd name="T5" fmla="*/ 2147483646 h 109"/>
              <a:gd name="T6" fmla="*/ 2147483646 w 144"/>
              <a:gd name="T7" fmla="*/ 2147483646 h 109"/>
              <a:gd name="T8" fmla="*/ 2147483646 w 144"/>
              <a:gd name="T9" fmla="*/ 2147483646 h 109"/>
              <a:gd name="T10" fmla="*/ 2147483646 w 144"/>
              <a:gd name="T11" fmla="*/ 2147483646 h 109"/>
              <a:gd name="T12" fmla="*/ 2147483646 w 144"/>
              <a:gd name="T13" fmla="*/ 0 h 109"/>
              <a:gd name="T14" fmla="*/ 2147483646 w 144"/>
              <a:gd name="T15" fmla="*/ 0 h 109"/>
              <a:gd name="T16" fmla="*/ 2147483646 w 144"/>
              <a:gd name="T17" fmla="*/ 2147483646 h 109"/>
              <a:gd name="T18" fmla="*/ 2147483646 w 144"/>
              <a:gd name="T19" fmla="*/ 2147483646 h 109"/>
              <a:gd name="T20" fmla="*/ 2147483646 w 144"/>
              <a:gd name="T21" fmla="*/ 2147483646 h 109"/>
              <a:gd name="T22" fmla="*/ 0 w 144"/>
              <a:gd name="T23" fmla="*/ 2147483646 h 109"/>
              <a:gd name="T24" fmla="*/ 0 w 144"/>
              <a:gd name="T25" fmla="*/ 2147483646 h 109"/>
              <a:gd name="T26" fmla="*/ 2147483646 w 144"/>
              <a:gd name="T27" fmla="*/ 2147483646 h 109"/>
              <a:gd name="T28" fmla="*/ 2147483646 w 144"/>
              <a:gd name="T29" fmla="*/ 2147483646 h 109"/>
              <a:gd name="T30" fmla="*/ 2147483646 w 144"/>
              <a:gd name="T31" fmla="*/ 2147483646 h 109"/>
              <a:gd name="T32" fmla="*/ 2147483646 w 144"/>
              <a:gd name="T33" fmla="*/ 2147483646 h 109"/>
              <a:gd name="T34" fmla="*/ 2147483646 w 144"/>
              <a:gd name="T35" fmla="*/ 2147483646 h 109"/>
              <a:gd name="T36" fmla="*/ 2147483646 w 144"/>
              <a:gd name="T37" fmla="*/ 2147483646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4" name="Freeform 384"/>
          <p:cNvSpPr>
            <a:spLocks/>
          </p:cNvSpPr>
          <p:nvPr userDrawn="1"/>
        </p:nvSpPr>
        <p:spPr bwMode="auto">
          <a:xfrm>
            <a:off x="5895800" y="4333266"/>
            <a:ext cx="31749" cy="6351"/>
          </a:xfrm>
          <a:custGeom>
            <a:avLst/>
            <a:gdLst>
              <a:gd name="T0" fmla="*/ 0 w 18"/>
              <a:gd name="T1" fmla="*/ 2147483646 h 6"/>
              <a:gd name="T2" fmla="*/ 2147483646 w 18"/>
              <a:gd name="T3" fmla="*/ 2147483646 h 6"/>
              <a:gd name="T4" fmla="*/ 2147483646 w 18"/>
              <a:gd name="T5" fmla="*/ 0 h 6"/>
              <a:gd name="T6" fmla="*/ 0 w 18"/>
              <a:gd name="T7" fmla="*/ 2147483646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5" name="Freeform 385"/>
          <p:cNvSpPr>
            <a:spLocks/>
          </p:cNvSpPr>
          <p:nvPr userDrawn="1"/>
        </p:nvSpPr>
        <p:spPr bwMode="auto">
          <a:xfrm>
            <a:off x="5895800" y="4333266"/>
            <a:ext cx="31749" cy="6351"/>
          </a:xfrm>
          <a:custGeom>
            <a:avLst/>
            <a:gdLst>
              <a:gd name="T0" fmla="*/ 0 w 18"/>
              <a:gd name="T1" fmla="*/ 2147483646 h 6"/>
              <a:gd name="T2" fmla="*/ 2147483646 w 18"/>
              <a:gd name="T3" fmla="*/ 2147483646 h 6"/>
              <a:gd name="T4" fmla="*/ 2147483646 w 18"/>
              <a:gd name="T5" fmla="*/ 0 h 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6" name="Freeform 386"/>
          <p:cNvSpPr>
            <a:spLocks/>
          </p:cNvSpPr>
          <p:nvPr userDrawn="1"/>
        </p:nvSpPr>
        <p:spPr bwMode="auto">
          <a:xfrm>
            <a:off x="5792084" y="4339609"/>
            <a:ext cx="135467" cy="131763"/>
          </a:xfrm>
          <a:custGeom>
            <a:avLst/>
            <a:gdLst>
              <a:gd name="T0" fmla="*/ 2147483646 w 78"/>
              <a:gd name="T1" fmla="*/ 2147483646 h 102"/>
              <a:gd name="T2" fmla="*/ 2147483646 w 78"/>
              <a:gd name="T3" fmla="*/ 0 h 102"/>
              <a:gd name="T4" fmla="*/ 2147483646 w 78"/>
              <a:gd name="T5" fmla="*/ 0 h 102"/>
              <a:gd name="T6" fmla="*/ 2147483646 w 78"/>
              <a:gd name="T7" fmla="*/ 0 h 102"/>
              <a:gd name="T8" fmla="*/ 0 w 78"/>
              <a:gd name="T9" fmla="*/ 2147483646 h 102"/>
              <a:gd name="T10" fmla="*/ 2147483646 w 78"/>
              <a:gd name="T11" fmla="*/ 2147483646 h 102"/>
              <a:gd name="T12" fmla="*/ 0 w 78"/>
              <a:gd name="T13" fmla="*/ 2147483646 h 102"/>
              <a:gd name="T14" fmla="*/ 0 w 78"/>
              <a:gd name="T15" fmla="*/ 2147483646 h 102"/>
              <a:gd name="T16" fmla="*/ 2147483646 w 78"/>
              <a:gd name="T17" fmla="*/ 2147483646 h 102"/>
              <a:gd name="T18" fmla="*/ 2147483646 w 78"/>
              <a:gd name="T19" fmla="*/ 2147483646 h 102"/>
              <a:gd name="T20" fmla="*/ 2147483646 w 78"/>
              <a:gd name="T21" fmla="*/ 2147483646 h 102"/>
              <a:gd name="T22" fmla="*/ 2147483646 w 78"/>
              <a:gd name="T23" fmla="*/ 2147483646 h 102"/>
              <a:gd name="T24" fmla="*/ 2147483646 w 78"/>
              <a:gd name="T25" fmla="*/ 2147483646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7" name="Freeform 387"/>
          <p:cNvSpPr>
            <a:spLocks/>
          </p:cNvSpPr>
          <p:nvPr userDrawn="1"/>
        </p:nvSpPr>
        <p:spPr bwMode="auto">
          <a:xfrm>
            <a:off x="5993167" y="4238006"/>
            <a:ext cx="395816" cy="266700"/>
          </a:xfrm>
          <a:custGeom>
            <a:avLst/>
            <a:gdLst>
              <a:gd name="T0" fmla="*/ 2147483646 w 228"/>
              <a:gd name="T1" fmla="*/ 2147483646 h 205"/>
              <a:gd name="T2" fmla="*/ 2147483646 w 228"/>
              <a:gd name="T3" fmla="*/ 2147483646 h 205"/>
              <a:gd name="T4" fmla="*/ 2147483646 w 228"/>
              <a:gd name="T5" fmla="*/ 2147483646 h 205"/>
              <a:gd name="T6" fmla="*/ 2147483646 w 228"/>
              <a:gd name="T7" fmla="*/ 2147483646 h 205"/>
              <a:gd name="T8" fmla="*/ 2147483646 w 228"/>
              <a:gd name="T9" fmla="*/ 2147483646 h 205"/>
              <a:gd name="T10" fmla="*/ 2147483646 w 228"/>
              <a:gd name="T11" fmla="*/ 2147483646 h 205"/>
              <a:gd name="T12" fmla="*/ 2147483646 w 228"/>
              <a:gd name="T13" fmla="*/ 2147483646 h 205"/>
              <a:gd name="T14" fmla="*/ 2147483646 w 228"/>
              <a:gd name="T15" fmla="*/ 2147483646 h 205"/>
              <a:gd name="T16" fmla="*/ 2147483646 w 228"/>
              <a:gd name="T17" fmla="*/ 2147483646 h 205"/>
              <a:gd name="T18" fmla="*/ 2147483646 w 228"/>
              <a:gd name="T19" fmla="*/ 0 h 205"/>
              <a:gd name="T20" fmla="*/ 2147483646 w 228"/>
              <a:gd name="T21" fmla="*/ 2147483646 h 205"/>
              <a:gd name="T22" fmla="*/ 2147483646 w 228"/>
              <a:gd name="T23" fmla="*/ 2147483646 h 205"/>
              <a:gd name="T24" fmla="*/ 2147483646 w 228"/>
              <a:gd name="T25" fmla="*/ 2147483646 h 205"/>
              <a:gd name="T26" fmla="*/ 2147483646 w 228"/>
              <a:gd name="T27" fmla="*/ 2147483646 h 205"/>
              <a:gd name="T28" fmla="*/ 2147483646 w 228"/>
              <a:gd name="T29" fmla="*/ 2147483646 h 205"/>
              <a:gd name="T30" fmla="*/ 2147483646 w 228"/>
              <a:gd name="T31" fmla="*/ 2147483646 h 205"/>
              <a:gd name="T32" fmla="*/ 2147483646 w 228"/>
              <a:gd name="T33" fmla="*/ 2147483646 h 205"/>
              <a:gd name="T34" fmla="*/ 2147483646 w 228"/>
              <a:gd name="T35" fmla="*/ 2147483646 h 205"/>
              <a:gd name="T36" fmla="*/ 2147483646 w 228"/>
              <a:gd name="T37" fmla="*/ 2147483646 h 205"/>
              <a:gd name="T38" fmla="*/ 0 w 228"/>
              <a:gd name="T39" fmla="*/ 2147483646 h 205"/>
              <a:gd name="T40" fmla="*/ 0 w 228"/>
              <a:gd name="T41" fmla="*/ 2147483646 h 205"/>
              <a:gd name="T42" fmla="*/ 2147483646 w 228"/>
              <a:gd name="T43" fmla="*/ 2147483646 h 205"/>
              <a:gd name="T44" fmla="*/ 2147483646 w 228"/>
              <a:gd name="T45" fmla="*/ 2147483646 h 205"/>
              <a:gd name="T46" fmla="*/ 2147483646 w 228"/>
              <a:gd name="T47" fmla="*/ 2147483646 h 205"/>
              <a:gd name="T48" fmla="*/ 2147483646 w 228"/>
              <a:gd name="T49" fmla="*/ 2147483646 h 205"/>
              <a:gd name="T50" fmla="*/ 2147483646 w 228"/>
              <a:gd name="T51" fmla="*/ 2147483646 h 205"/>
              <a:gd name="T52" fmla="*/ 2147483646 w 228"/>
              <a:gd name="T53" fmla="*/ 2147483646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8" name="Freeform 388"/>
          <p:cNvSpPr>
            <a:spLocks/>
          </p:cNvSpPr>
          <p:nvPr userDrawn="1"/>
        </p:nvSpPr>
        <p:spPr bwMode="auto">
          <a:xfrm>
            <a:off x="6378418" y="4339612"/>
            <a:ext cx="427567" cy="187325"/>
          </a:xfrm>
          <a:custGeom>
            <a:avLst/>
            <a:gdLst>
              <a:gd name="T0" fmla="*/ 2147483646 w 246"/>
              <a:gd name="T1" fmla="*/ 2147483646 h 144"/>
              <a:gd name="T2" fmla="*/ 2147483646 w 246"/>
              <a:gd name="T3" fmla="*/ 2147483646 h 144"/>
              <a:gd name="T4" fmla="*/ 2147483646 w 246"/>
              <a:gd name="T5" fmla="*/ 2147483646 h 144"/>
              <a:gd name="T6" fmla="*/ 2147483646 w 246"/>
              <a:gd name="T7" fmla="*/ 2147483646 h 144"/>
              <a:gd name="T8" fmla="*/ 0 w 246"/>
              <a:gd name="T9" fmla="*/ 2147483646 h 144"/>
              <a:gd name="T10" fmla="*/ 2147483646 w 246"/>
              <a:gd name="T11" fmla="*/ 2147483646 h 144"/>
              <a:gd name="T12" fmla="*/ 2147483646 w 246"/>
              <a:gd name="T13" fmla="*/ 2147483646 h 144"/>
              <a:gd name="T14" fmla="*/ 2147483646 w 246"/>
              <a:gd name="T15" fmla="*/ 2147483646 h 144"/>
              <a:gd name="T16" fmla="*/ 2147483646 w 246"/>
              <a:gd name="T17" fmla="*/ 2147483646 h 144"/>
              <a:gd name="T18" fmla="*/ 2147483646 w 246"/>
              <a:gd name="T19" fmla="*/ 2147483646 h 144"/>
              <a:gd name="T20" fmla="*/ 2147483646 w 246"/>
              <a:gd name="T21" fmla="*/ 2147483646 h 144"/>
              <a:gd name="T22" fmla="*/ 2147483646 w 246"/>
              <a:gd name="T23" fmla="*/ 2147483646 h 144"/>
              <a:gd name="T24" fmla="*/ 2147483646 w 246"/>
              <a:gd name="T25" fmla="*/ 2147483646 h 144"/>
              <a:gd name="T26" fmla="*/ 2147483646 w 246"/>
              <a:gd name="T27" fmla="*/ 2147483646 h 144"/>
              <a:gd name="T28" fmla="*/ 2147483646 w 246"/>
              <a:gd name="T29" fmla="*/ 2147483646 h 144"/>
              <a:gd name="T30" fmla="*/ 2147483646 w 246"/>
              <a:gd name="T31" fmla="*/ 2147483646 h 144"/>
              <a:gd name="T32" fmla="*/ 2147483646 w 246"/>
              <a:gd name="T33" fmla="*/ 2147483646 h 144"/>
              <a:gd name="T34" fmla="*/ 2147483646 w 246"/>
              <a:gd name="T35" fmla="*/ 2147483646 h 144"/>
              <a:gd name="T36" fmla="*/ 2147483646 w 246"/>
              <a:gd name="T37" fmla="*/ 2147483646 h 144"/>
              <a:gd name="T38" fmla="*/ 2147483646 w 246"/>
              <a:gd name="T39" fmla="*/ 0 h 144"/>
              <a:gd name="T40" fmla="*/ 2147483646 w 246"/>
              <a:gd name="T41" fmla="*/ 2147483646 h 144"/>
              <a:gd name="T42" fmla="*/ 2147483646 w 246"/>
              <a:gd name="T43" fmla="*/ 2147483646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9" name="Freeform 389"/>
          <p:cNvSpPr>
            <a:spLocks/>
          </p:cNvSpPr>
          <p:nvPr userDrawn="1"/>
        </p:nvSpPr>
        <p:spPr bwMode="auto">
          <a:xfrm>
            <a:off x="6253534" y="4512648"/>
            <a:ext cx="260351" cy="233363"/>
          </a:xfrm>
          <a:custGeom>
            <a:avLst/>
            <a:gdLst>
              <a:gd name="T0" fmla="*/ 2147483646 w 150"/>
              <a:gd name="T1" fmla="*/ 2147483646 h 180"/>
              <a:gd name="T2" fmla="*/ 2147483646 w 150"/>
              <a:gd name="T3" fmla="*/ 2147483646 h 180"/>
              <a:gd name="T4" fmla="*/ 2147483646 w 150"/>
              <a:gd name="T5" fmla="*/ 2147483646 h 180"/>
              <a:gd name="T6" fmla="*/ 2147483646 w 150"/>
              <a:gd name="T7" fmla="*/ 2147483646 h 180"/>
              <a:gd name="T8" fmla="*/ 2147483646 w 150"/>
              <a:gd name="T9" fmla="*/ 2147483646 h 180"/>
              <a:gd name="T10" fmla="*/ 2147483646 w 150"/>
              <a:gd name="T11" fmla="*/ 0 h 180"/>
              <a:gd name="T12" fmla="*/ 2147483646 w 150"/>
              <a:gd name="T13" fmla="*/ 0 h 180"/>
              <a:gd name="T14" fmla="*/ 2147483646 w 150"/>
              <a:gd name="T15" fmla="*/ 2147483646 h 180"/>
              <a:gd name="T16" fmla="*/ 2147483646 w 150"/>
              <a:gd name="T17" fmla="*/ 2147483646 h 180"/>
              <a:gd name="T18" fmla="*/ 2147483646 w 150"/>
              <a:gd name="T19" fmla="*/ 2147483646 h 180"/>
              <a:gd name="T20" fmla="*/ 2147483646 w 150"/>
              <a:gd name="T21" fmla="*/ 2147483646 h 180"/>
              <a:gd name="T22" fmla="*/ 2147483646 w 150"/>
              <a:gd name="T23" fmla="*/ 2147483646 h 180"/>
              <a:gd name="T24" fmla="*/ 2147483646 w 150"/>
              <a:gd name="T25" fmla="*/ 2147483646 h 180"/>
              <a:gd name="T26" fmla="*/ 2147483646 w 150"/>
              <a:gd name="T27" fmla="*/ 2147483646 h 180"/>
              <a:gd name="T28" fmla="*/ 2147483646 w 150"/>
              <a:gd name="T29" fmla="*/ 2147483646 h 180"/>
              <a:gd name="T30" fmla="*/ 2147483646 w 150"/>
              <a:gd name="T31" fmla="*/ 2147483646 h 180"/>
              <a:gd name="T32" fmla="*/ 2147483646 w 150"/>
              <a:gd name="T33" fmla="*/ 2147483646 h 180"/>
              <a:gd name="T34" fmla="*/ 0 w 150"/>
              <a:gd name="T35" fmla="*/ 2147483646 h 180"/>
              <a:gd name="T36" fmla="*/ 2147483646 w 150"/>
              <a:gd name="T37" fmla="*/ 2147483646 h 180"/>
              <a:gd name="T38" fmla="*/ 2147483646 w 150"/>
              <a:gd name="T39" fmla="*/ 2147483646 h 180"/>
              <a:gd name="T40" fmla="*/ 2147483646 w 150"/>
              <a:gd name="T41" fmla="*/ 2147483646 h 180"/>
              <a:gd name="T42" fmla="*/ 2147483646 w 150"/>
              <a:gd name="T43" fmla="*/ 2147483646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0" name="Freeform 390"/>
          <p:cNvSpPr>
            <a:spLocks/>
          </p:cNvSpPr>
          <p:nvPr userDrawn="1"/>
        </p:nvSpPr>
        <p:spPr bwMode="auto">
          <a:xfrm>
            <a:off x="6200613" y="4560279"/>
            <a:ext cx="156633" cy="130175"/>
          </a:xfrm>
          <a:custGeom>
            <a:avLst/>
            <a:gdLst>
              <a:gd name="T0" fmla="*/ 2147483646 w 90"/>
              <a:gd name="T1" fmla="*/ 2147483646 h 102"/>
              <a:gd name="T2" fmla="*/ 2147483646 w 90"/>
              <a:gd name="T3" fmla="*/ 2147483646 h 102"/>
              <a:gd name="T4" fmla="*/ 2147483646 w 90"/>
              <a:gd name="T5" fmla="*/ 2147483646 h 102"/>
              <a:gd name="T6" fmla="*/ 2147483646 w 90"/>
              <a:gd name="T7" fmla="*/ 2147483646 h 102"/>
              <a:gd name="T8" fmla="*/ 2147483646 w 90"/>
              <a:gd name="T9" fmla="*/ 2147483646 h 102"/>
              <a:gd name="T10" fmla="*/ 2147483646 w 90"/>
              <a:gd name="T11" fmla="*/ 0 h 102"/>
              <a:gd name="T12" fmla="*/ 2147483646 w 90"/>
              <a:gd name="T13" fmla="*/ 0 h 102"/>
              <a:gd name="T14" fmla="*/ 0 w 90"/>
              <a:gd name="T15" fmla="*/ 0 h 102"/>
              <a:gd name="T16" fmla="*/ 0 w 90"/>
              <a:gd name="T17" fmla="*/ 2147483646 h 102"/>
              <a:gd name="T18" fmla="*/ 0 w 90"/>
              <a:gd name="T19" fmla="*/ 2147483646 h 102"/>
              <a:gd name="T20" fmla="*/ 2147483646 w 90"/>
              <a:gd name="T21" fmla="*/ 2147483646 h 102"/>
              <a:gd name="T22" fmla="*/ 2147483646 w 90"/>
              <a:gd name="T23" fmla="*/ 2147483646 h 102"/>
              <a:gd name="T24" fmla="*/ 2147483646 w 90"/>
              <a:gd name="T25" fmla="*/ 2147483646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1" name="Freeform 391"/>
          <p:cNvSpPr>
            <a:spLocks/>
          </p:cNvSpPr>
          <p:nvPr userDrawn="1"/>
        </p:nvSpPr>
        <p:spPr bwMode="auto">
          <a:xfrm>
            <a:off x="6158285" y="4301509"/>
            <a:ext cx="249767" cy="258763"/>
          </a:xfrm>
          <a:custGeom>
            <a:avLst/>
            <a:gdLst>
              <a:gd name="T0" fmla="*/ 2147483646 w 144"/>
              <a:gd name="T1" fmla="*/ 2147483646 h 198"/>
              <a:gd name="T2" fmla="*/ 2147483646 w 144"/>
              <a:gd name="T3" fmla="*/ 2147483646 h 198"/>
              <a:gd name="T4" fmla="*/ 2147483646 w 144"/>
              <a:gd name="T5" fmla="*/ 2147483646 h 198"/>
              <a:gd name="T6" fmla="*/ 2147483646 w 144"/>
              <a:gd name="T7" fmla="*/ 2147483646 h 198"/>
              <a:gd name="T8" fmla="*/ 2147483646 w 144"/>
              <a:gd name="T9" fmla="*/ 2147483646 h 198"/>
              <a:gd name="T10" fmla="*/ 2147483646 w 144"/>
              <a:gd name="T11" fmla="*/ 2147483646 h 198"/>
              <a:gd name="T12" fmla="*/ 2147483646 w 144"/>
              <a:gd name="T13" fmla="*/ 2147483646 h 198"/>
              <a:gd name="T14" fmla="*/ 2147483646 w 144"/>
              <a:gd name="T15" fmla="*/ 2147483646 h 198"/>
              <a:gd name="T16" fmla="*/ 2147483646 w 144"/>
              <a:gd name="T17" fmla="*/ 0 h 198"/>
              <a:gd name="T18" fmla="*/ 2147483646 w 144"/>
              <a:gd name="T19" fmla="*/ 0 h 198"/>
              <a:gd name="T20" fmla="*/ 2147483646 w 144"/>
              <a:gd name="T21" fmla="*/ 2147483646 h 198"/>
              <a:gd name="T22" fmla="*/ 2147483646 w 144"/>
              <a:gd name="T23" fmla="*/ 2147483646 h 198"/>
              <a:gd name="T24" fmla="*/ 2147483646 w 144"/>
              <a:gd name="T25" fmla="*/ 2147483646 h 198"/>
              <a:gd name="T26" fmla="*/ 2147483646 w 144"/>
              <a:gd name="T27" fmla="*/ 2147483646 h 198"/>
              <a:gd name="T28" fmla="*/ 2147483646 w 144"/>
              <a:gd name="T29" fmla="*/ 2147483646 h 198"/>
              <a:gd name="T30" fmla="*/ 2147483646 w 144"/>
              <a:gd name="T31" fmla="*/ 2147483646 h 198"/>
              <a:gd name="T32" fmla="*/ 0 w 144"/>
              <a:gd name="T33" fmla="*/ 2147483646 h 198"/>
              <a:gd name="T34" fmla="*/ 2147483646 w 144"/>
              <a:gd name="T35" fmla="*/ 2147483646 h 198"/>
              <a:gd name="T36" fmla="*/ 2147483646 w 144"/>
              <a:gd name="T37" fmla="*/ 2147483646 h 198"/>
              <a:gd name="T38" fmla="*/ 2147483646 w 144"/>
              <a:gd name="T39" fmla="*/ 2147483646 h 198"/>
              <a:gd name="T40" fmla="*/ 2147483646 w 144"/>
              <a:gd name="T41" fmla="*/ 2147483646 h 198"/>
              <a:gd name="T42" fmla="*/ 2147483646 w 144"/>
              <a:gd name="T43" fmla="*/ 2147483646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2" name="Freeform 392"/>
          <p:cNvSpPr>
            <a:spLocks/>
          </p:cNvSpPr>
          <p:nvPr userDrawn="1"/>
        </p:nvSpPr>
        <p:spPr bwMode="auto">
          <a:xfrm>
            <a:off x="6158285" y="4301509"/>
            <a:ext cx="249767" cy="258763"/>
          </a:xfrm>
          <a:custGeom>
            <a:avLst/>
            <a:gdLst>
              <a:gd name="T0" fmla="*/ 2147483646 w 144"/>
              <a:gd name="T1" fmla="*/ 2147483646 h 198"/>
              <a:gd name="T2" fmla="*/ 2147483646 w 144"/>
              <a:gd name="T3" fmla="*/ 2147483646 h 198"/>
              <a:gd name="T4" fmla="*/ 2147483646 w 144"/>
              <a:gd name="T5" fmla="*/ 2147483646 h 198"/>
              <a:gd name="T6" fmla="*/ 2147483646 w 144"/>
              <a:gd name="T7" fmla="*/ 2147483646 h 198"/>
              <a:gd name="T8" fmla="*/ 2147483646 w 144"/>
              <a:gd name="T9" fmla="*/ 2147483646 h 198"/>
              <a:gd name="T10" fmla="*/ 2147483646 w 144"/>
              <a:gd name="T11" fmla="*/ 2147483646 h 198"/>
              <a:gd name="T12" fmla="*/ 2147483646 w 144"/>
              <a:gd name="T13" fmla="*/ 2147483646 h 198"/>
              <a:gd name="T14" fmla="*/ 2147483646 w 144"/>
              <a:gd name="T15" fmla="*/ 2147483646 h 198"/>
              <a:gd name="T16" fmla="*/ 2147483646 w 144"/>
              <a:gd name="T17" fmla="*/ 0 h 198"/>
              <a:gd name="T18" fmla="*/ 2147483646 w 144"/>
              <a:gd name="T19" fmla="*/ 0 h 198"/>
              <a:gd name="T20" fmla="*/ 2147483646 w 144"/>
              <a:gd name="T21" fmla="*/ 2147483646 h 198"/>
              <a:gd name="T22" fmla="*/ 2147483646 w 144"/>
              <a:gd name="T23" fmla="*/ 2147483646 h 198"/>
              <a:gd name="T24" fmla="*/ 2147483646 w 144"/>
              <a:gd name="T25" fmla="*/ 2147483646 h 198"/>
              <a:gd name="T26" fmla="*/ 2147483646 w 144"/>
              <a:gd name="T27" fmla="*/ 2147483646 h 198"/>
              <a:gd name="T28" fmla="*/ 2147483646 w 144"/>
              <a:gd name="T29" fmla="*/ 2147483646 h 198"/>
              <a:gd name="T30" fmla="*/ 2147483646 w 144"/>
              <a:gd name="T31" fmla="*/ 2147483646 h 198"/>
              <a:gd name="T32" fmla="*/ 0 w 144"/>
              <a:gd name="T33" fmla="*/ 2147483646 h 198"/>
              <a:gd name="T34" fmla="*/ 2147483646 w 144"/>
              <a:gd name="T35" fmla="*/ 2147483646 h 198"/>
              <a:gd name="T36" fmla="*/ 2147483646 w 144"/>
              <a:gd name="T37" fmla="*/ 2147483646 h 198"/>
              <a:gd name="T38" fmla="*/ 2147483646 w 144"/>
              <a:gd name="T39" fmla="*/ 2147483646 h 198"/>
              <a:gd name="T40" fmla="*/ 2147483646 w 144"/>
              <a:gd name="T41" fmla="*/ 2147483646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3" name="Freeform 393"/>
          <p:cNvSpPr>
            <a:spLocks/>
          </p:cNvSpPr>
          <p:nvPr userDrawn="1"/>
        </p:nvSpPr>
        <p:spPr bwMode="auto">
          <a:xfrm>
            <a:off x="5927549" y="4291985"/>
            <a:ext cx="84667" cy="157163"/>
          </a:xfrm>
          <a:custGeom>
            <a:avLst/>
            <a:gdLst>
              <a:gd name="T0" fmla="*/ 2147483646 w 48"/>
              <a:gd name="T1" fmla="*/ 2147483646 h 120"/>
              <a:gd name="T2" fmla="*/ 2147483646 w 48"/>
              <a:gd name="T3" fmla="*/ 2147483646 h 120"/>
              <a:gd name="T4" fmla="*/ 2147483646 w 48"/>
              <a:gd name="T5" fmla="*/ 2147483646 h 120"/>
              <a:gd name="T6" fmla="*/ 2147483646 w 48"/>
              <a:gd name="T7" fmla="*/ 2147483646 h 120"/>
              <a:gd name="T8" fmla="*/ 2147483646 w 48"/>
              <a:gd name="T9" fmla="*/ 0 h 120"/>
              <a:gd name="T10" fmla="*/ 2147483646 w 48"/>
              <a:gd name="T11" fmla="*/ 2147483646 h 120"/>
              <a:gd name="T12" fmla="*/ 2147483646 w 48"/>
              <a:gd name="T13" fmla="*/ 2147483646 h 120"/>
              <a:gd name="T14" fmla="*/ 0 w 48"/>
              <a:gd name="T15" fmla="*/ 2147483646 h 120"/>
              <a:gd name="T16" fmla="*/ 0 w 48"/>
              <a:gd name="T17" fmla="*/ 2147483646 h 120"/>
              <a:gd name="T18" fmla="*/ 2147483646 w 48"/>
              <a:gd name="T19" fmla="*/ 2147483646 h 120"/>
              <a:gd name="T20" fmla="*/ 2147483646 w 48"/>
              <a:gd name="T21" fmla="*/ 2147483646 h 120"/>
              <a:gd name="T22" fmla="*/ 2147483646 w 48"/>
              <a:gd name="T23" fmla="*/ 2147483646 h 120"/>
              <a:gd name="T24" fmla="*/ 2147483646 w 48"/>
              <a:gd name="T25" fmla="*/ 2147483646 h 120"/>
              <a:gd name="T26" fmla="*/ 2147483646 w 48"/>
              <a:gd name="T27" fmla="*/ 2147483646 h 120"/>
              <a:gd name="T28" fmla="*/ 2147483646 w 48"/>
              <a:gd name="T29" fmla="*/ 2147483646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4" name="Freeform 394"/>
          <p:cNvSpPr>
            <a:spLocks/>
          </p:cNvSpPr>
          <p:nvPr userDrawn="1"/>
        </p:nvSpPr>
        <p:spPr bwMode="auto">
          <a:xfrm>
            <a:off x="5895801" y="4333266"/>
            <a:ext cx="74083" cy="123825"/>
          </a:xfrm>
          <a:custGeom>
            <a:avLst/>
            <a:gdLst>
              <a:gd name="T0" fmla="*/ 2147483646 w 42"/>
              <a:gd name="T1" fmla="*/ 2147483646 h 96"/>
              <a:gd name="T2" fmla="*/ 2147483646 w 42"/>
              <a:gd name="T3" fmla="*/ 0 h 96"/>
              <a:gd name="T4" fmla="*/ 2147483646 w 42"/>
              <a:gd name="T5" fmla="*/ 2147483646 h 96"/>
              <a:gd name="T6" fmla="*/ 0 w 42"/>
              <a:gd name="T7" fmla="*/ 2147483646 h 96"/>
              <a:gd name="T8" fmla="*/ 0 w 42"/>
              <a:gd name="T9" fmla="*/ 2147483646 h 96"/>
              <a:gd name="T10" fmla="*/ 0 w 42"/>
              <a:gd name="T11" fmla="*/ 2147483646 h 96"/>
              <a:gd name="T12" fmla="*/ 2147483646 w 42"/>
              <a:gd name="T13" fmla="*/ 2147483646 h 96"/>
              <a:gd name="T14" fmla="*/ 2147483646 w 42"/>
              <a:gd name="T15" fmla="*/ 2147483646 h 96"/>
              <a:gd name="T16" fmla="*/ 2147483646 w 42"/>
              <a:gd name="T17" fmla="*/ 2147483646 h 96"/>
              <a:gd name="T18" fmla="*/ 2147483646 w 42"/>
              <a:gd name="T19" fmla="*/ 2147483646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5" name="Freeform 395"/>
          <p:cNvSpPr>
            <a:spLocks/>
          </p:cNvSpPr>
          <p:nvPr userDrawn="1"/>
        </p:nvSpPr>
        <p:spPr bwMode="auto">
          <a:xfrm>
            <a:off x="6285278" y="5028591"/>
            <a:ext cx="427567" cy="325439"/>
          </a:xfrm>
          <a:custGeom>
            <a:avLst/>
            <a:gdLst>
              <a:gd name="T0" fmla="*/ 2147483646 w 246"/>
              <a:gd name="T1" fmla="*/ 2147483646 h 252"/>
              <a:gd name="T2" fmla="*/ 2147483646 w 246"/>
              <a:gd name="T3" fmla="*/ 2147483646 h 252"/>
              <a:gd name="T4" fmla="*/ 2147483646 w 246"/>
              <a:gd name="T5" fmla="*/ 2147483646 h 252"/>
              <a:gd name="T6" fmla="*/ 2147483646 w 246"/>
              <a:gd name="T7" fmla="*/ 2147483646 h 252"/>
              <a:gd name="T8" fmla="*/ 2147483646 w 246"/>
              <a:gd name="T9" fmla="*/ 2147483646 h 252"/>
              <a:gd name="T10" fmla="*/ 2147483646 w 246"/>
              <a:gd name="T11" fmla="*/ 2147483646 h 252"/>
              <a:gd name="T12" fmla="*/ 2147483646 w 246"/>
              <a:gd name="T13" fmla="*/ 2147483646 h 252"/>
              <a:gd name="T14" fmla="*/ 2147483646 w 246"/>
              <a:gd name="T15" fmla="*/ 2147483646 h 252"/>
              <a:gd name="T16" fmla="*/ 2147483646 w 246"/>
              <a:gd name="T17" fmla="*/ 2147483646 h 252"/>
              <a:gd name="T18" fmla="*/ 2147483646 w 246"/>
              <a:gd name="T19" fmla="*/ 2147483646 h 252"/>
              <a:gd name="T20" fmla="*/ 2147483646 w 246"/>
              <a:gd name="T21" fmla="*/ 2147483646 h 252"/>
              <a:gd name="T22" fmla="*/ 2147483646 w 246"/>
              <a:gd name="T23" fmla="*/ 2147483646 h 252"/>
              <a:gd name="T24" fmla="*/ 2147483646 w 246"/>
              <a:gd name="T25" fmla="*/ 2147483646 h 252"/>
              <a:gd name="T26" fmla="*/ 2147483646 w 246"/>
              <a:gd name="T27" fmla="*/ 2147483646 h 252"/>
              <a:gd name="T28" fmla="*/ 2147483646 w 246"/>
              <a:gd name="T29" fmla="*/ 2147483646 h 252"/>
              <a:gd name="T30" fmla="*/ 2147483646 w 246"/>
              <a:gd name="T31" fmla="*/ 2147483646 h 252"/>
              <a:gd name="T32" fmla="*/ 2147483646 w 246"/>
              <a:gd name="T33" fmla="*/ 2147483646 h 252"/>
              <a:gd name="T34" fmla="*/ 2147483646 w 246"/>
              <a:gd name="T35" fmla="*/ 2147483646 h 252"/>
              <a:gd name="T36" fmla="*/ 2147483646 w 246"/>
              <a:gd name="T37" fmla="*/ 2147483646 h 252"/>
              <a:gd name="T38" fmla="*/ 2147483646 w 246"/>
              <a:gd name="T39" fmla="*/ 0 h 252"/>
              <a:gd name="T40" fmla="*/ 2147483646 w 246"/>
              <a:gd name="T41" fmla="*/ 2147483646 h 252"/>
              <a:gd name="T42" fmla="*/ 0 w 246"/>
              <a:gd name="T43" fmla="*/ 2147483646 h 252"/>
              <a:gd name="T44" fmla="*/ 2147483646 w 246"/>
              <a:gd name="T45" fmla="*/ 2147483646 h 252"/>
              <a:gd name="T46" fmla="*/ 2147483646 w 246"/>
              <a:gd name="T47" fmla="*/ 2147483646 h 252"/>
              <a:gd name="T48" fmla="*/ 2147483646 w 246"/>
              <a:gd name="T49" fmla="*/ 2147483646 h 252"/>
              <a:gd name="T50" fmla="*/ 2147483646 w 246"/>
              <a:gd name="T51" fmla="*/ 2147483646 h 252"/>
              <a:gd name="T52" fmla="*/ 2147483646 w 246"/>
              <a:gd name="T53" fmla="*/ 2147483646 h 252"/>
              <a:gd name="T54" fmla="*/ 2147483646 w 246"/>
              <a:gd name="T55" fmla="*/ 2147483646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6" name="Freeform 396"/>
          <p:cNvSpPr>
            <a:spLocks/>
          </p:cNvSpPr>
          <p:nvPr userDrawn="1"/>
        </p:nvSpPr>
        <p:spPr bwMode="auto">
          <a:xfrm>
            <a:off x="5927568" y="4136415"/>
            <a:ext cx="105833" cy="93663"/>
          </a:xfrm>
          <a:custGeom>
            <a:avLst/>
            <a:gdLst>
              <a:gd name="T0" fmla="*/ 0 w 10"/>
              <a:gd name="T1" fmla="*/ 2147483646 h 12"/>
              <a:gd name="T2" fmla="*/ 2147483646 w 10"/>
              <a:gd name="T3" fmla="*/ 2147483646 h 12"/>
              <a:gd name="T4" fmla="*/ 2147483646 w 10"/>
              <a:gd name="T5" fmla="*/ 2147483646 h 12"/>
              <a:gd name="T6" fmla="*/ 2147483646 w 10"/>
              <a:gd name="T7" fmla="*/ 2147483646 h 12"/>
              <a:gd name="T8" fmla="*/ 2147483646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7" name="Freeform 397"/>
          <p:cNvSpPr>
            <a:spLocks/>
          </p:cNvSpPr>
          <p:nvPr userDrawn="1"/>
        </p:nvSpPr>
        <p:spPr bwMode="auto">
          <a:xfrm>
            <a:off x="185035" y="2063133"/>
            <a:ext cx="901700" cy="922339"/>
          </a:xfrm>
          <a:custGeom>
            <a:avLst/>
            <a:gdLst>
              <a:gd name="T0" fmla="*/ 2147483646 w 516"/>
              <a:gd name="T1" fmla="*/ 2147483646 h 709"/>
              <a:gd name="T2" fmla="*/ 2147483646 w 516"/>
              <a:gd name="T3" fmla="*/ 2147483646 h 709"/>
              <a:gd name="T4" fmla="*/ 2147483646 w 516"/>
              <a:gd name="T5" fmla="*/ 2147483646 h 709"/>
              <a:gd name="T6" fmla="*/ 2147483646 w 516"/>
              <a:gd name="T7" fmla="*/ 2147483646 h 709"/>
              <a:gd name="T8" fmla="*/ 2147483646 w 516"/>
              <a:gd name="T9" fmla="*/ 2147483646 h 709"/>
              <a:gd name="T10" fmla="*/ 2147483646 w 516"/>
              <a:gd name="T11" fmla="*/ 2147483646 h 709"/>
              <a:gd name="T12" fmla="*/ 2147483646 w 516"/>
              <a:gd name="T13" fmla="*/ 2147483646 h 709"/>
              <a:gd name="T14" fmla="*/ 2147483646 w 516"/>
              <a:gd name="T15" fmla="*/ 0 h 709"/>
              <a:gd name="T16" fmla="*/ 2147483646 w 516"/>
              <a:gd name="T17" fmla="*/ 2147483646 h 709"/>
              <a:gd name="T18" fmla="*/ 2147483646 w 516"/>
              <a:gd name="T19" fmla="*/ 2147483646 h 709"/>
              <a:gd name="T20" fmla="*/ 2147483646 w 516"/>
              <a:gd name="T21" fmla="*/ 2147483646 h 709"/>
              <a:gd name="T22" fmla="*/ 2147483646 w 516"/>
              <a:gd name="T23" fmla="*/ 2147483646 h 709"/>
              <a:gd name="T24" fmla="*/ 2147483646 w 516"/>
              <a:gd name="T25" fmla="*/ 2147483646 h 709"/>
              <a:gd name="T26" fmla="*/ 2147483646 w 516"/>
              <a:gd name="T27" fmla="*/ 2147483646 h 709"/>
              <a:gd name="T28" fmla="*/ 2147483646 w 516"/>
              <a:gd name="T29" fmla="*/ 2147483646 h 709"/>
              <a:gd name="T30" fmla="*/ 2147483646 w 516"/>
              <a:gd name="T31" fmla="*/ 2147483646 h 709"/>
              <a:gd name="T32" fmla="*/ 2147483646 w 516"/>
              <a:gd name="T33" fmla="*/ 2147483646 h 709"/>
              <a:gd name="T34" fmla="*/ 2147483646 w 516"/>
              <a:gd name="T35" fmla="*/ 2147483646 h 709"/>
              <a:gd name="T36" fmla="*/ 2147483646 w 516"/>
              <a:gd name="T37" fmla="*/ 2147483646 h 709"/>
              <a:gd name="T38" fmla="*/ 0 w 516"/>
              <a:gd name="T39" fmla="*/ 2147483646 h 709"/>
              <a:gd name="T40" fmla="*/ 2147483646 w 516"/>
              <a:gd name="T41" fmla="*/ 2147483646 h 709"/>
              <a:gd name="T42" fmla="*/ 2147483646 w 516"/>
              <a:gd name="T43" fmla="*/ 2147483646 h 709"/>
              <a:gd name="T44" fmla="*/ 2147483646 w 516"/>
              <a:gd name="T45" fmla="*/ 2147483646 h 709"/>
              <a:gd name="T46" fmla="*/ 2147483646 w 516"/>
              <a:gd name="T47" fmla="*/ 2147483646 h 709"/>
              <a:gd name="T48" fmla="*/ 2147483646 w 516"/>
              <a:gd name="T49" fmla="*/ 2147483646 h 709"/>
              <a:gd name="T50" fmla="*/ 2147483646 w 516"/>
              <a:gd name="T51" fmla="*/ 2147483646 h 709"/>
              <a:gd name="T52" fmla="*/ 2147483646 w 516"/>
              <a:gd name="T53" fmla="*/ 2147483646 h 709"/>
              <a:gd name="T54" fmla="*/ 2147483646 w 516"/>
              <a:gd name="T55" fmla="*/ 2147483646 h 709"/>
              <a:gd name="T56" fmla="*/ 2147483646 w 516"/>
              <a:gd name="T57" fmla="*/ 2147483646 h 709"/>
              <a:gd name="T58" fmla="*/ 2147483646 w 516"/>
              <a:gd name="T59" fmla="*/ 2147483646 h 709"/>
              <a:gd name="T60" fmla="*/ 2147483646 w 516"/>
              <a:gd name="T61" fmla="*/ 2147483646 h 709"/>
              <a:gd name="T62" fmla="*/ 2147483646 w 516"/>
              <a:gd name="T63" fmla="*/ 2147483646 h 709"/>
              <a:gd name="T64" fmla="*/ 2147483646 w 516"/>
              <a:gd name="T65" fmla="*/ 2147483646 h 709"/>
              <a:gd name="T66" fmla="*/ 2147483646 w 516"/>
              <a:gd name="T67" fmla="*/ 2147483646 h 709"/>
              <a:gd name="T68" fmla="*/ 2147483646 w 516"/>
              <a:gd name="T69" fmla="*/ 2147483646 h 709"/>
              <a:gd name="T70" fmla="*/ 2147483646 w 516"/>
              <a:gd name="T71" fmla="*/ 2147483646 h 709"/>
              <a:gd name="T72" fmla="*/ 2147483646 w 516"/>
              <a:gd name="T73" fmla="*/ 2147483646 h 709"/>
              <a:gd name="T74" fmla="*/ 2147483646 w 516"/>
              <a:gd name="T75" fmla="*/ 2147483646 h 709"/>
              <a:gd name="T76" fmla="*/ 2147483646 w 516"/>
              <a:gd name="T77" fmla="*/ 2147483646 h 709"/>
              <a:gd name="T78" fmla="*/ 2147483646 w 516"/>
              <a:gd name="T79" fmla="*/ 2147483646 h 709"/>
              <a:gd name="T80" fmla="*/ 2147483646 w 516"/>
              <a:gd name="T81" fmla="*/ 2147483646 h 709"/>
              <a:gd name="T82" fmla="*/ 2147483646 w 516"/>
              <a:gd name="T83" fmla="*/ 2147483646 h 709"/>
              <a:gd name="T84" fmla="*/ 2147483646 w 516"/>
              <a:gd name="T85" fmla="*/ 2147483646 h 709"/>
              <a:gd name="T86" fmla="*/ 2147483646 w 516"/>
              <a:gd name="T87" fmla="*/ 2147483646 h 709"/>
              <a:gd name="T88" fmla="*/ 2147483646 w 516"/>
              <a:gd name="T89" fmla="*/ 2147483646 h 709"/>
              <a:gd name="T90" fmla="*/ 2147483646 w 516"/>
              <a:gd name="T91" fmla="*/ 2147483646 h 709"/>
              <a:gd name="T92" fmla="*/ 2147483646 w 516"/>
              <a:gd name="T93" fmla="*/ 2147483646 h 709"/>
              <a:gd name="T94" fmla="*/ 2147483646 w 516"/>
              <a:gd name="T95" fmla="*/ 2147483646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8" name="Freeform 398"/>
          <p:cNvSpPr>
            <a:spLocks/>
          </p:cNvSpPr>
          <p:nvPr userDrawn="1"/>
        </p:nvSpPr>
        <p:spPr bwMode="auto">
          <a:xfrm>
            <a:off x="1086735" y="2025037"/>
            <a:ext cx="2825749" cy="1452563"/>
          </a:xfrm>
          <a:custGeom>
            <a:avLst/>
            <a:gdLst>
              <a:gd name="T0" fmla="*/ 2147483646 w 1622"/>
              <a:gd name="T1" fmla="*/ 2147483646 h 1117"/>
              <a:gd name="T2" fmla="*/ 2147483646 w 1622"/>
              <a:gd name="T3" fmla="*/ 2147483646 h 1117"/>
              <a:gd name="T4" fmla="*/ 2147483646 w 1622"/>
              <a:gd name="T5" fmla="*/ 2147483646 h 1117"/>
              <a:gd name="T6" fmla="*/ 2147483646 w 1622"/>
              <a:gd name="T7" fmla="*/ 2147483646 h 1117"/>
              <a:gd name="T8" fmla="*/ 2147483646 w 1622"/>
              <a:gd name="T9" fmla="*/ 2147483646 h 1117"/>
              <a:gd name="T10" fmla="*/ 2147483646 w 1622"/>
              <a:gd name="T11" fmla="*/ 2147483646 h 1117"/>
              <a:gd name="T12" fmla="*/ 2147483646 w 1622"/>
              <a:gd name="T13" fmla="*/ 2147483646 h 1117"/>
              <a:gd name="T14" fmla="*/ 2147483646 w 1622"/>
              <a:gd name="T15" fmla="*/ 2147483646 h 1117"/>
              <a:gd name="T16" fmla="*/ 2147483646 w 1622"/>
              <a:gd name="T17" fmla="*/ 2147483646 h 1117"/>
              <a:gd name="T18" fmla="*/ 2147483646 w 1622"/>
              <a:gd name="T19" fmla="*/ 2147483646 h 1117"/>
              <a:gd name="T20" fmla="*/ 2147483646 w 1622"/>
              <a:gd name="T21" fmla="*/ 2147483646 h 1117"/>
              <a:gd name="T22" fmla="*/ 2147483646 w 1622"/>
              <a:gd name="T23" fmla="*/ 2147483646 h 1117"/>
              <a:gd name="T24" fmla="*/ 2147483646 w 1622"/>
              <a:gd name="T25" fmla="*/ 2147483646 h 1117"/>
              <a:gd name="T26" fmla="*/ 2147483646 w 1622"/>
              <a:gd name="T27" fmla="*/ 2147483646 h 1117"/>
              <a:gd name="T28" fmla="*/ 2147483646 w 1622"/>
              <a:gd name="T29" fmla="*/ 2147483646 h 1117"/>
              <a:gd name="T30" fmla="*/ 2147483646 w 1622"/>
              <a:gd name="T31" fmla="*/ 2147483646 h 1117"/>
              <a:gd name="T32" fmla="*/ 2147483646 w 1622"/>
              <a:gd name="T33" fmla="*/ 2147483646 h 1117"/>
              <a:gd name="T34" fmla="*/ 2147483646 w 1622"/>
              <a:gd name="T35" fmla="*/ 2147483646 h 1117"/>
              <a:gd name="T36" fmla="*/ 2147483646 w 1622"/>
              <a:gd name="T37" fmla="*/ 2147483646 h 1117"/>
              <a:gd name="T38" fmla="*/ 2147483646 w 1622"/>
              <a:gd name="T39" fmla="*/ 2147483646 h 1117"/>
              <a:gd name="T40" fmla="*/ 2147483646 w 1622"/>
              <a:gd name="T41" fmla="*/ 2147483646 h 1117"/>
              <a:gd name="T42" fmla="*/ 2147483646 w 1622"/>
              <a:gd name="T43" fmla="*/ 2147483646 h 1117"/>
              <a:gd name="T44" fmla="*/ 2147483646 w 1622"/>
              <a:gd name="T45" fmla="*/ 2147483646 h 1117"/>
              <a:gd name="T46" fmla="*/ 2147483646 w 1622"/>
              <a:gd name="T47" fmla="*/ 2147483646 h 1117"/>
              <a:gd name="T48" fmla="*/ 2147483646 w 1622"/>
              <a:gd name="T49" fmla="*/ 2147483646 h 1117"/>
              <a:gd name="T50" fmla="*/ 2147483646 w 1622"/>
              <a:gd name="T51" fmla="*/ 2147483646 h 1117"/>
              <a:gd name="T52" fmla="*/ 2147483646 w 1622"/>
              <a:gd name="T53" fmla="*/ 2147483646 h 1117"/>
              <a:gd name="T54" fmla="*/ 2147483646 w 1622"/>
              <a:gd name="T55" fmla="*/ 2147483646 h 1117"/>
              <a:gd name="T56" fmla="*/ 2147483646 w 1622"/>
              <a:gd name="T57" fmla="*/ 2147483646 h 1117"/>
              <a:gd name="T58" fmla="*/ 2147483646 w 1622"/>
              <a:gd name="T59" fmla="*/ 2147483646 h 1117"/>
              <a:gd name="T60" fmla="*/ 2147483646 w 1622"/>
              <a:gd name="T61" fmla="*/ 2147483646 h 1117"/>
              <a:gd name="T62" fmla="*/ 2147483646 w 1622"/>
              <a:gd name="T63" fmla="*/ 2147483646 h 1117"/>
              <a:gd name="T64" fmla="*/ 2147483646 w 1622"/>
              <a:gd name="T65" fmla="*/ 2147483646 h 1117"/>
              <a:gd name="T66" fmla="*/ 2147483646 w 1622"/>
              <a:gd name="T67" fmla="*/ 2147483646 h 1117"/>
              <a:gd name="T68" fmla="*/ 2147483646 w 1622"/>
              <a:gd name="T69" fmla="*/ 2147483646 h 1117"/>
              <a:gd name="T70" fmla="*/ 2147483646 w 1622"/>
              <a:gd name="T71" fmla="*/ 2147483646 h 1117"/>
              <a:gd name="T72" fmla="*/ 2147483646 w 1622"/>
              <a:gd name="T73" fmla="*/ 2147483646 h 1117"/>
              <a:gd name="T74" fmla="*/ 2147483646 w 1622"/>
              <a:gd name="T75" fmla="*/ 2147483646 h 1117"/>
              <a:gd name="T76" fmla="*/ 2147483646 w 1622"/>
              <a:gd name="T77" fmla="*/ 2147483646 h 1117"/>
              <a:gd name="T78" fmla="*/ 2147483646 w 1622"/>
              <a:gd name="T79" fmla="*/ 2147483646 h 1117"/>
              <a:gd name="T80" fmla="*/ 2147483646 w 1622"/>
              <a:gd name="T81" fmla="*/ 0 h 1117"/>
              <a:gd name="T82" fmla="*/ 2147483646 w 1622"/>
              <a:gd name="T83" fmla="*/ 2147483646 h 1117"/>
              <a:gd name="T84" fmla="*/ 2147483646 w 1622"/>
              <a:gd name="T85" fmla="*/ 2147483646 h 1117"/>
              <a:gd name="T86" fmla="*/ 2147483646 w 1622"/>
              <a:gd name="T87" fmla="*/ 2147483646 h 1117"/>
              <a:gd name="T88" fmla="*/ 2147483646 w 1622"/>
              <a:gd name="T89" fmla="*/ 2147483646 h 1117"/>
              <a:gd name="T90" fmla="*/ 2147483646 w 1622"/>
              <a:gd name="T91" fmla="*/ 2147483646 h 1117"/>
              <a:gd name="T92" fmla="*/ 2147483646 w 1622"/>
              <a:gd name="T93" fmla="*/ 2147483646 h 1117"/>
              <a:gd name="T94" fmla="*/ 2147483646 w 1622"/>
              <a:gd name="T95" fmla="*/ 2147483646 h 1117"/>
              <a:gd name="T96" fmla="*/ 2147483646 w 1622"/>
              <a:gd name="T97" fmla="*/ 2147483646 h 1117"/>
              <a:gd name="T98" fmla="*/ 2147483646 w 1622"/>
              <a:gd name="T99" fmla="*/ 2147483646 h 1117"/>
              <a:gd name="T100" fmla="*/ 2147483646 w 1622"/>
              <a:gd name="T101" fmla="*/ 2147483646 h 1117"/>
              <a:gd name="T102" fmla="*/ 2147483646 w 1622"/>
              <a:gd name="T103" fmla="*/ 2147483646 h 1117"/>
              <a:gd name="T104" fmla="*/ 2147483646 w 1622"/>
              <a:gd name="T105" fmla="*/ 2147483646 h 1117"/>
              <a:gd name="T106" fmla="*/ 2147483646 w 1622"/>
              <a:gd name="T107" fmla="*/ 2147483646 h 1117"/>
              <a:gd name="T108" fmla="*/ 2147483646 w 1622"/>
              <a:gd name="T109" fmla="*/ 2147483646 h 1117"/>
              <a:gd name="T110" fmla="*/ 0 w 1622"/>
              <a:gd name="T111" fmla="*/ 2147483646 h 1117"/>
              <a:gd name="T112" fmla="*/ 2147483646 w 1622"/>
              <a:gd name="T113" fmla="*/ 2147483646 h 1117"/>
              <a:gd name="T114" fmla="*/ 2147483646 w 1622"/>
              <a:gd name="T115" fmla="*/ 2147483646 h 1117"/>
              <a:gd name="T116" fmla="*/ 2147483646 w 1622"/>
              <a:gd name="T117" fmla="*/ 2147483646 h 1117"/>
              <a:gd name="T118" fmla="*/ 2147483646 w 1622"/>
              <a:gd name="T119" fmla="*/ 2147483646 h 1117"/>
              <a:gd name="T120" fmla="*/ 2147483646 w 1622"/>
              <a:gd name="T121" fmla="*/ 2147483646 h 1117"/>
              <a:gd name="T122" fmla="*/ 2147483646 w 1622"/>
              <a:gd name="T123" fmla="*/ 2147483646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9" name="Freeform 399"/>
          <p:cNvSpPr>
            <a:spLocks/>
          </p:cNvSpPr>
          <p:nvPr userDrawn="1"/>
        </p:nvSpPr>
        <p:spPr bwMode="auto">
          <a:xfrm>
            <a:off x="1620133" y="3234709"/>
            <a:ext cx="1913467" cy="741363"/>
          </a:xfrm>
          <a:custGeom>
            <a:avLst/>
            <a:gdLst>
              <a:gd name="T0" fmla="*/ 2147483646 w 1099"/>
              <a:gd name="T1" fmla="*/ 2147483646 h 571"/>
              <a:gd name="T2" fmla="*/ 2147483646 w 1099"/>
              <a:gd name="T3" fmla="*/ 2147483646 h 571"/>
              <a:gd name="T4" fmla="*/ 2147483646 w 1099"/>
              <a:gd name="T5" fmla="*/ 2147483646 h 571"/>
              <a:gd name="T6" fmla="*/ 2147483646 w 1099"/>
              <a:gd name="T7" fmla="*/ 2147483646 h 571"/>
              <a:gd name="T8" fmla="*/ 2147483646 w 1099"/>
              <a:gd name="T9" fmla="*/ 2147483646 h 571"/>
              <a:gd name="T10" fmla="*/ 2147483646 w 1099"/>
              <a:gd name="T11" fmla="*/ 2147483646 h 571"/>
              <a:gd name="T12" fmla="*/ 2147483646 w 1099"/>
              <a:gd name="T13" fmla="*/ 2147483646 h 571"/>
              <a:gd name="T14" fmla="*/ 2147483646 w 1099"/>
              <a:gd name="T15" fmla="*/ 2147483646 h 571"/>
              <a:gd name="T16" fmla="*/ 2147483646 w 1099"/>
              <a:gd name="T17" fmla="*/ 2147483646 h 571"/>
              <a:gd name="T18" fmla="*/ 2147483646 w 1099"/>
              <a:gd name="T19" fmla="*/ 2147483646 h 571"/>
              <a:gd name="T20" fmla="*/ 2147483646 w 1099"/>
              <a:gd name="T21" fmla="*/ 2147483646 h 571"/>
              <a:gd name="T22" fmla="*/ 2147483646 w 1099"/>
              <a:gd name="T23" fmla="*/ 2147483646 h 571"/>
              <a:gd name="T24" fmla="*/ 2147483646 w 1099"/>
              <a:gd name="T25" fmla="*/ 2147483646 h 571"/>
              <a:gd name="T26" fmla="*/ 2147483646 w 1099"/>
              <a:gd name="T27" fmla="*/ 2147483646 h 571"/>
              <a:gd name="T28" fmla="*/ 2147483646 w 1099"/>
              <a:gd name="T29" fmla="*/ 2147483646 h 571"/>
              <a:gd name="T30" fmla="*/ 2147483646 w 1099"/>
              <a:gd name="T31" fmla="*/ 2147483646 h 571"/>
              <a:gd name="T32" fmla="*/ 2147483646 w 1099"/>
              <a:gd name="T33" fmla="*/ 2147483646 h 571"/>
              <a:gd name="T34" fmla="*/ 2147483646 w 1099"/>
              <a:gd name="T35" fmla="*/ 2147483646 h 571"/>
              <a:gd name="T36" fmla="*/ 2147483646 w 1099"/>
              <a:gd name="T37" fmla="*/ 2147483646 h 571"/>
              <a:gd name="T38" fmla="*/ 2147483646 w 1099"/>
              <a:gd name="T39" fmla="*/ 2147483646 h 571"/>
              <a:gd name="T40" fmla="*/ 2147483646 w 1099"/>
              <a:gd name="T41" fmla="*/ 2147483646 h 571"/>
              <a:gd name="T42" fmla="*/ 2147483646 w 1099"/>
              <a:gd name="T43" fmla="*/ 2147483646 h 571"/>
              <a:gd name="T44" fmla="*/ 2147483646 w 1099"/>
              <a:gd name="T45" fmla="*/ 2147483646 h 571"/>
              <a:gd name="T46" fmla="*/ 2147483646 w 1099"/>
              <a:gd name="T47" fmla="*/ 2147483646 h 571"/>
              <a:gd name="T48" fmla="*/ 2147483646 w 1099"/>
              <a:gd name="T49" fmla="*/ 2147483646 h 571"/>
              <a:gd name="T50" fmla="*/ 2147483646 w 1099"/>
              <a:gd name="T51" fmla="*/ 0 h 571"/>
              <a:gd name="T52" fmla="*/ 2147483646 w 1099"/>
              <a:gd name="T53" fmla="*/ 2147483646 h 571"/>
              <a:gd name="T54" fmla="*/ 2147483646 w 1099"/>
              <a:gd name="T55" fmla="*/ 2147483646 h 571"/>
              <a:gd name="T56" fmla="*/ 2147483646 w 1099"/>
              <a:gd name="T57" fmla="*/ 2147483646 h 571"/>
              <a:gd name="T58" fmla="*/ 0 w 1099"/>
              <a:gd name="T59" fmla="*/ 2147483646 h 571"/>
              <a:gd name="T60" fmla="*/ 2147483646 w 1099"/>
              <a:gd name="T61" fmla="*/ 2147483646 h 571"/>
              <a:gd name="T62" fmla="*/ 2147483646 w 1099"/>
              <a:gd name="T63" fmla="*/ 2147483646 h 571"/>
              <a:gd name="T64" fmla="*/ 2147483646 w 1099"/>
              <a:gd name="T65" fmla="*/ 2147483646 h 571"/>
              <a:gd name="T66" fmla="*/ 2147483646 w 1099"/>
              <a:gd name="T67" fmla="*/ 2147483646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0" name="Freeform 400"/>
          <p:cNvSpPr>
            <a:spLocks/>
          </p:cNvSpPr>
          <p:nvPr userDrawn="1"/>
        </p:nvSpPr>
        <p:spPr bwMode="auto">
          <a:xfrm>
            <a:off x="2841467" y="4241190"/>
            <a:ext cx="148167" cy="112713"/>
          </a:xfrm>
          <a:custGeom>
            <a:avLst/>
            <a:gdLst>
              <a:gd name="T0" fmla="*/ 2147483646 w 14"/>
              <a:gd name="T1" fmla="*/ 2147483646 h 14"/>
              <a:gd name="T2" fmla="*/ 2147483646 w 14"/>
              <a:gd name="T3" fmla="*/ 2147483646 h 14"/>
              <a:gd name="T4" fmla="*/ 2147483646 w 14"/>
              <a:gd name="T5" fmla="*/ 0 h 14"/>
              <a:gd name="T6" fmla="*/ 2147483646 w 14"/>
              <a:gd name="T7" fmla="*/ 2147483646 h 14"/>
              <a:gd name="T8" fmla="*/ 0 w 14"/>
              <a:gd name="T9" fmla="*/ 2147483646 h 14"/>
              <a:gd name="T10" fmla="*/ 2147483646 w 14"/>
              <a:gd name="T11" fmla="*/ 2147483646 h 14"/>
              <a:gd name="T12" fmla="*/ 2147483646 w 14"/>
              <a:gd name="T13" fmla="*/ 2147483646 h 14"/>
              <a:gd name="T14" fmla="*/ 2147483646 w 14"/>
              <a:gd name="T15" fmla="*/ 2147483646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1" name="Freeform 401"/>
          <p:cNvSpPr>
            <a:spLocks/>
          </p:cNvSpPr>
          <p:nvPr userDrawn="1"/>
        </p:nvSpPr>
        <p:spPr bwMode="auto">
          <a:xfrm>
            <a:off x="2894367" y="4344373"/>
            <a:ext cx="127000" cy="69851"/>
          </a:xfrm>
          <a:custGeom>
            <a:avLst/>
            <a:gdLst>
              <a:gd name="T0" fmla="*/ 2147483646 w 12"/>
              <a:gd name="T1" fmla="*/ 2147483646 h 9"/>
              <a:gd name="T2" fmla="*/ 2147483646 w 12"/>
              <a:gd name="T3" fmla="*/ 0 h 9"/>
              <a:gd name="T4" fmla="*/ 0 w 12"/>
              <a:gd name="T5" fmla="*/ 2147483646 h 9"/>
              <a:gd name="T6" fmla="*/ 2147483646 w 12"/>
              <a:gd name="T7" fmla="*/ 2147483646 h 9"/>
              <a:gd name="T8" fmla="*/ 2147483646 w 12"/>
              <a:gd name="T9" fmla="*/ 2147483646 h 9"/>
              <a:gd name="T10" fmla="*/ 2147483646 w 12"/>
              <a:gd name="T11" fmla="*/ 2147483646 h 9"/>
              <a:gd name="T12" fmla="*/ 2147483646 w 12"/>
              <a:gd name="T13" fmla="*/ 2147483646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2" name="Freeform 402"/>
          <p:cNvSpPr>
            <a:spLocks/>
          </p:cNvSpPr>
          <p:nvPr userDrawn="1"/>
        </p:nvSpPr>
        <p:spPr bwMode="auto">
          <a:xfrm>
            <a:off x="3010783" y="4384060"/>
            <a:ext cx="188384" cy="60325"/>
          </a:xfrm>
          <a:custGeom>
            <a:avLst/>
            <a:gdLst>
              <a:gd name="T0" fmla="*/ 2147483646 w 18"/>
              <a:gd name="T1" fmla="*/ 2147483646 h 8"/>
              <a:gd name="T2" fmla="*/ 2147483646 w 18"/>
              <a:gd name="T3" fmla="*/ 2147483646 h 8"/>
              <a:gd name="T4" fmla="*/ 2147483646 w 18"/>
              <a:gd name="T5" fmla="*/ 2147483646 h 8"/>
              <a:gd name="T6" fmla="*/ 2147483646 w 18"/>
              <a:gd name="T7" fmla="*/ 0 h 8"/>
              <a:gd name="T8" fmla="*/ 0 w 18"/>
              <a:gd name="T9" fmla="*/ 2147483646 h 8"/>
              <a:gd name="T10" fmla="*/ 2147483646 w 18"/>
              <a:gd name="T11" fmla="*/ 2147483646 h 8"/>
              <a:gd name="T12" fmla="*/ 2147483646 w 18"/>
              <a:gd name="T13" fmla="*/ 2147483646 h 8"/>
              <a:gd name="T14" fmla="*/ 2147483646 w 18"/>
              <a:gd name="T15" fmla="*/ 2147483646 h 8"/>
              <a:gd name="T16" fmla="*/ 2147483646 w 18"/>
              <a:gd name="T17" fmla="*/ 2147483646 h 8"/>
              <a:gd name="T18" fmla="*/ 2147483646 w 18"/>
              <a:gd name="T19" fmla="*/ 2147483646 h 8"/>
              <a:gd name="T20" fmla="*/ 2147483646 w 18"/>
              <a:gd name="T21" fmla="*/ 2147483646 h 8"/>
              <a:gd name="T22" fmla="*/ 2147483646 w 18"/>
              <a:gd name="T23" fmla="*/ 2147483646 h 8"/>
              <a:gd name="T24" fmla="*/ 2147483646 w 18"/>
              <a:gd name="T25" fmla="*/ 2147483646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3" name="Freeform 403"/>
          <p:cNvSpPr>
            <a:spLocks/>
          </p:cNvSpPr>
          <p:nvPr userDrawn="1"/>
        </p:nvSpPr>
        <p:spPr bwMode="auto">
          <a:xfrm>
            <a:off x="3135668" y="4314205"/>
            <a:ext cx="387349" cy="319088"/>
          </a:xfrm>
          <a:custGeom>
            <a:avLst/>
            <a:gdLst>
              <a:gd name="T0" fmla="*/ 2147483646 w 37"/>
              <a:gd name="T1" fmla="*/ 2147483646 h 41"/>
              <a:gd name="T2" fmla="*/ 2147483646 w 37"/>
              <a:gd name="T3" fmla="*/ 2147483646 h 41"/>
              <a:gd name="T4" fmla="*/ 2147483646 w 37"/>
              <a:gd name="T5" fmla="*/ 2147483646 h 41"/>
              <a:gd name="T6" fmla="*/ 2147483646 w 37"/>
              <a:gd name="T7" fmla="*/ 2147483646 h 41"/>
              <a:gd name="T8" fmla="*/ 2147483646 w 37"/>
              <a:gd name="T9" fmla="*/ 2147483646 h 41"/>
              <a:gd name="T10" fmla="*/ 2147483646 w 37"/>
              <a:gd name="T11" fmla="*/ 2147483646 h 41"/>
              <a:gd name="T12" fmla="*/ 2147483646 w 37"/>
              <a:gd name="T13" fmla="*/ 2147483646 h 41"/>
              <a:gd name="T14" fmla="*/ 2147483646 w 37"/>
              <a:gd name="T15" fmla="*/ 2147483646 h 41"/>
              <a:gd name="T16" fmla="*/ 2147483646 w 37"/>
              <a:gd name="T17" fmla="*/ 2147483646 h 41"/>
              <a:gd name="T18" fmla="*/ 2147483646 w 37"/>
              <a:gd name="T19" fmla="*/ 2147483646 h 41"/>
              <a:gd name="T20" fmla="*/ 2147483646 w 37"/>
              <a:gd name="T21" fmla="*/ 0 h 41"/>
              <a:gd name="T22" fmla="*/ 2147483646 w 37"/>
              <a:gd name="T23" fmla="*/ 2147483646 h 41"/>
              <a:gd name="T24" fmla="*/ 2147483646 w 37"/>
              <a:gd name="T25" fmla="*/ 2147483646 h 41"/>
              <a:gd name="T26" fmla="*/ 2147483646 w 37"/>
              <a:gd name="T27" fmla="*/ 2147483646 h 41"/>
              <a:gd name="T28" fmla="*/ 2147483646 w 37"/>
              <a:gd name="T29" fmla="*/ 2147483646 h 41"/>
              <a:gd name="T30" fmla="*/ 2147483646 w 37"/>
              <a:gd name="T31" fmla="*/ 2147483646 h 41"/>
              <a:gd name="T32" fmla="*/ 2147483646 w 37"/>
              <a:gd name="T33" fmla="*/ 2147483646 h 41"/>
              <a:gd name="T34" fmla="*/ 2147483646 w 37"/>
              <a:gd name="T35" fmla="*/ 2147483646 h 41"/>
              <a:gd name="T36" fmla="*/ 2147483646 w 37"/>
              <a:gd name="T37" fmla="*/ 2147483646 h 41"/>
              <a:gd name="T38" fmla="*/ 2147483646 w 37"/>
              <a:gd name="T39" fmla="*/ 2147483646 h 41"/>
              <a:gd name="T40" fmla="*/ 2147483646 w 37"/>
              <a:gd name="T41" fmla="*/ 2147483646 h 41"/>
              <a:gd name="T42" fmla="*/ 2147483646 w 37"/>
              <a:gd name="T43" fmla="*/ 2147483646 h 41"/>
              <a:gd name="T44" fmla="*/ 0 w 37"/>
              <a:gd name="T45" fmla="*/ 2147483646 h 41"/>
              <a:gd name="T46" fmla="*/ 2147483646 w 37"/>
              <a:gd name="T47" fmla="*/ 2147483646 h 41"/>
              <a:gd name="T48" fmla="*/ 2147483646 w 37"/>
              <a:gd name="T49" fmla="*/ 2147483646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4" name="Freeform 422"/>
          <p:cNvSpPr>
            <a:spLocks/>
          </p:cNvSpPr>
          <p:nvPr userDrawn="1"/>
        </p:nvSpPr>
        <p:spPr bwMode="auto">
          <a:xfrm>
            <a:off x="2788533" y="4218961"/>
            <a:ext cx="201083" cy="69851"/>
          </a:xfrm>
          <a:custGeom>
            <a:avLst/>
            <a:gdLst>
              <a:gd name="T0" fmla="*/ 2147483646 w 19"/>
              <a:gd name="T1" fmla="*/ 2147483646 h 9"/>
              <a:gd name="T2" fmla="*/ 2147483646 w 19"/>
              <a:gd name="T3" fmla="*/ 2147483646 h 9"/>
              <a:gd name="T4" fmla="*/ 2147483646 w 19"/>
              <a:gd name="T5" fmla="*/ 0 h 9"/>
              <a:gd name="T6" fmla="*/ 2147483646 w 19"/>
              <a:gd name="T7" fmla="*/ 2147483646 h 9"/>
              <a:gd name="T8" fmla="*/ 0 w 19"/>
              <a:gd name="T9" fmla="*/ 2147483646 h 9"/>
              <a:gd name="T10" fmla="*/ 0 w 19"/>
              <a:gd name="T11" fmla="*/ 2147483646 h 9"/>
              <a:gd name="T12" fmla="*/ 2147483646 w 19"/>
              <a:gd name="T13" fmla="*/ 2147483646 h 9"/>
              <a:gd name="T14" fmla="*/ 2147483646 w 19"/>
              <a:gd name="T15" fmla="*/ 2147483646 h 9"/>
              <a:gd name="T16" fmla="*/ 2147483646 w 19"/>
              <a:gd name="T17" fmla="*/ 2147483646 h 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5" name="Freeform 423"/>
          <p:cNvSpPr>
            <a:spLocks/>
          </p:cNvSpPr>
          <p:nvPr userDrawn="1"/>
        </p:nvSpPr>
        <p:spPr bwMode="auto">
          <a:xfrm>
            <a:off x="2682700" y="4177690"/>
            <a:ext cx="158749" cy="98425"/>
          </a:xfrm>
          <a:custGeom>
            <a:avLst/>
            <a:gdLst>
              <a:gd name="T0" fmla="*/ 2147483646 w 15"/>
              <a:gd name="T1" fmla="*/ 2147483646 h 12"/>
              <a:gd name="T2" fmla="*/ 2147483646 w 15"/>
              <a:gd name="T3" fmla="*/ 2147483646 h 12"/>
              <a:gd name="T4" fmla="*/ 2147483646 w 15"/>
              <a:gd name="T5" fmla="*/ 0 h 12"/>
              <a:gd name="T6" fmla="*/ 2147483646 w 15"/>
              <a:gd name="T7" fmla="*/ 0 h 12"/>
              <a:gd name="T8" fmla="*/ 2147483646 w 15"/>
              <a:gd name="T9" fmla="*/ 2147483646 h 12"/>
              <a:gd name="T10" fmla="*/ 2147483646 w 15"/>
              <a:gd name="T11" fmla="*/ 2147483646 h 12"/>
              <a:gd name="T12" fmla="*/ 2147483646 w 15"/>
              <a:gd name="T13" fmla="*/ 2147483646 h 12"/>
              <a:gd name="T14" fmla="*/ 2147483646 w 15"/>
              <a:gd name="T15" fmla="*/ 2147483646 h 12"/>
              <a:gd name="T16" fmla="*/ 0 w 15"/>
              <a:gd name="T17" fmla="*/ 2147483646 h 12"/>
              <a:gd name="T18" fmla="*/ 2147483646 w 15"/>
              <a:gd name="T19" fmla="*/ 2147483646 h 12"/>
              <a:gd name="T20" fmla="*/ 2147483646 w 15"/>
              <a:gd name="T21" fmla="*/ 2147483646 h 12"/>
              <a:gd name="T22" fmla="*/ 2147483646 w 15"/>
              <a:gd name="T23" fmla="*/ 2147483646 h 12"/>
              <a:gd name="T24" fmla="*/ 2147483646 w 15"/>
              <a:gd name="T25" fmla="*/ 2147483646 h 12"/>
              <a:gd name="T26" fmla="*/ 2147483646 w 15"/>
              <a:gd name="T27" fmla="*/ 2147483646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6" name="Freeform 424"/>
          <p:cNvSpPr>
            <a:spLocks/>
          </p:cNvSpPr>
          <p:nvPr userDrawn="1"/>
        </p:nvSpPr>
        <p:spPr bwMode="auto">
          <a:xfrm>
            <a:off x="1869900" y="3764939"/>
            <a:ext cx="1005416" cy="493713"/>
          </a:xfrm>
          <a:custGeom>
            <a:avLst/>
            <a:gdLst>
              <a:gd name="T0" fmla="*/ 2147483646 w 576"/>
              <a:gd name="T1" fmla="*/ 2147483646 h 379"/>
              <a:gd name="T2" fmla="*/ 2147483646 w 576"/>
              <a:gd name="T3" fmla="*/ 2147483646 h 379"/>
              <a:gd name="T4" fmla="*/ 2147483646 w 576"/>
              <a:gd name="T5" fmla="*/ 2147483646 h 379"/>
              <a:gd name="T6" fmla="*/ 2147483646 w 576"/>
              <a:gd name="T7" fmla="*/ 2147483646 h 379"/>
              <a:gd name="T8" fmla="*/ 2147483646 w 576"/>
              <a:gd name="T9" fmla="*/ 2147483646 h 379"/>
              <a:gd name="T10" fmla="*/ 2147483646 w 576"/>
              <a:gd name="T11" fmla="*/ 2147483646 h 379"/>
              <a:gd name="T12" fmla="*/ 2147483646 w 576"/>
              <a:gd name="T13" fmla="*/ 2147483646 h 379"/>
              <a:gd name="T14" fmla="*/ 2147483646 w 576"/>
              <a:gd name="T15" fmla="*/ 2147483646 h 379"/>
              <a:gd name="T16" fmla="*/ 2147483646 w 576"/>
              <a:gd name="T17" fmla="*/ 2147483646 h 379"/>
              <a:gd name="T18" fmla="*/ 2147483646 w 576"/>
              <a:gd name="T19" fmla="*/ 2147483646 h 379"/>
              <a:gd name="T20" fmla="*/ 2147483646 w 576"/>
              <a:gd name="T21" fmla="*/ 2147483646 h 379"/>
              <a:gd name="T22" fmla="*/ 2147483646 w 576"/>
              <a:gd name="T23" fmla="*/ 2147483646 h 379"/>
              <a:gd name="T24" fmla="*/ 2147483646 w 576"/>
              <a:gd name="T25" fmla="*/ 2147483646 h 379"/>
              <a:gd name="T26" fmla="*/ 2147483646 w 576"/>
              <a:gd name="T27" fmla="*/ 2147483646 h 379"/>
              <a:gd name="T28" fmla="*/ 2147483646 w 576"/>
              <a:gd name="T29" fmla="*/ 2147483646 h 379"/>
              <a:gd name="T30" fmla="*/ 2147483646 w 576"/>
              <a:gd name="T31" fmla="*/ 2147483646 h 379"/>
              <a:gd name="T32" fmla="*/ 2147483646 w 576"/>
              <a:gd name="T33" fmla="*/ 2147483646 h 379"/>
              <a:gd name="T34" fmla="*/ 2147483646 w 576"/>
              <a:gd name="T35" fmla="*/ 2147483646 h 379"/>
              <a:gd name="T36" fmla="*/ 2147483646 w 576"/>
              <a:gd name="T37" fmla="*/ 2147483646 h 379"/>
              <a:gd name="T38" fmla="*/ 2147483646 w 576"/>
              <a:gd name="T39" fmla="*/ 2147483646 h 379"/>
              <a:gd name="T40" fmla="*/ 2147483646 w 576"/>
              <a:gd name="T41" fmla="*/ 2147483646 h 379"/>
              <a:gd name="T42" fmla="*/ 2147483646 w 576"/>
              <a:gd name="T43" fmla="*/ 2147483646 h 379"/>
              <a:gd name="T44" fmla="*/ 2147483646 w 576"/>
              <a:gd name="T45" fmla="*/ 2147483646 h 379"/>
              <a:gd name="T46" fmla="*/ 2147483646 w 576"/>
              <a:gd name="T47" fmla="*/ 2147483646 h 379"/>
              <a:gd name="T48" fmla="*/ 2147483646 w 576"/>
              <a:gd name="T49" fmla="*/ 0 h 379"/>
              <a:gd name="T50" fmla="*/ 0 w 576"/>
              <a:gd name="T51" fmla="*/ 2147483646 h 379"/>
              <a:gd name="T52" fmla="*/ 2147483646 w 576"/>
              <a:gd name="T53" fmla="*/ 2147483646 h 379"/>
              <a:gd name="T54" fmla="*/ 2147483646 w 576"/>
              <a:gd name="T55" fmla="*/ 2147483646 h 379"/>
              <a:gd name="T56" fmla="*/ 2147483646 w 576"/>
              <a:gd name="T57" fmla="*/ 2147483646 h 379"/>
              <a:gd name="T58" fmla="*/ 2147483646 w 576"/>
              <a:gd name="T59" fmla="*/ 2147483646 h 379"/>
              <a:gd name="T60" fmla="*/ 2147483646 w 576"/>
              <a:gd name="T61" fmla="*/ 2147483646 h 379"/>
              <a:gd name="T62" fmla="*/ 2147483646 w 576"/>
              <a:gd name="T63" fmla="*/ 2147483646 h 379"/>
              <a:gd name="T64" fmla="*/ 2147483646 w 576"/>
              <a:gd name="T65" fmla="*/ 2147483646 h 379"/>
              <a:gd name="T66" fmla="*/ 2147483646 w 576"/>
              <a:gd name="T67" fmla="*/ 2147483646 h 379"/>
              <a:gd name="T68" fmla="*/ 2147483646 w 576"/>
              <a:gd name="T69" fmla="*/ 2147483646 h 379"/>
              <a:gd name="T70" fmla="*/ 2147483646 w 576"/>
              <a:gd name="T71" fmla="*/ 2147483646 h 379"/>
              <a:gd name="T72" fmla="*/ 2147483646 w 576"/>
              <a:gd name="T73" fmla="*/ 2147483646 h 379"/>
              <a:gd name="T74" fmla="*/ 2147483646 w 576"/>
              <a:gd name="T75" fmla="*/ 2147483646 h 379"/>
              <a:gd name="T76" fmla="*/ 2147483646 w 576"/>
              <a:gd name="T77" fmla="*/ 2147483646 h 379"/>
              <a:gd name="T78" fmla="*/ 2147483646 w 576"/>
              <a:gd name="T79" fmla="*/ 2147483646 h 379"/>
              <a:gd name="T80" fmla="*/ 2147483646 w 576"/>
              <a:gd name="T81" fmla="*/ 2147483646 h 379"/>
              <a:gd name="T82" fmla="*/ 2147483646 w 576"/>
              <a:gd name="T83" fmla="*/ 2147483646 h 379"/>
              <a:gd name="T84" fmla="*/ 2147483646 w 576"/>
              <a:gd name="T85" fmla="*/ 2147483646 h 379"/>
              <a:gd name="T86" fmla="*/ 2147483646 w 576"/>
              <a:gd name="T87" fmla="*/ 2147483646 h 379"/>
              <a:gd name="T88" fmla="*/ 2147483646 w 576"/>
              <a:gd name="T89" fmla="*/ 2147483646 h 379"/>
              <a:gd name="T90" fmla="*/ 2147483646 w 576"/>
              <a:gd name="T91" fmla="*/ 2147483646 h 379"/>
              <a:gd name="T92" fmla="*/ 2147483646 w 576"/>
              <a:gd name="T93" fmla="*/ 2147483646 h 379"/>
              <a:gd name="T94" fmla="*/ 2147483646 w 576"/>
              <a:gd name="T95" fmla="*/ 2147483646 h 379"/>
              <a:gd name="T96" fmla="*/ 2147483646 w 576"/>
              <a:gd name="T97" fmla="*/ 2147483646 h 379"/>
              <a:gd name="T98" fmla="*/ 2147483646 w 576"/>
              <a:gd name="T99" fmla="*/ 2147483646 h 379"/>
              <a:gd name="T100" fmla="*/ 2147483646 w 576"/>
              <a:gd name="T101" fmla="*/ 2147483646 h 379"/>
              <a:gd name="T102" fmla="*/ 2147483646 w 576"/>
              <a:gd name="T103" fmla="*/ 2147483646 h 379"/>
              <a:gd name="T104" fmla="*/ 2147483646 w 576"/>
              <a:gd name="T105" fmla="*/ 2147483646 h 379"/>
              <a:gd name="T106" fmla="*/ 2147483646 w 576"/>
              <a:gd name="T107" fmla="*/ 2147483646 h 379"/>
              <a:gd name="T108" fmla="*/ 2147483646 w 576"/>
              <a:gd name="T109" fmla="*/ 2147483646 h 379"/>
              <a:gd name="T110" fmla="*/ 2147483646 w 576"/>
              <a:gd name="T111" fmla="*/ 2147483646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7" name="Freeform 425"/>
          <p:cNvSpPr>
            <a:spLocks/>
          </p:cNvSpPr>
          <p:nvPr userDrawn="1"/>
        </p:nvSpPr>
        <p:spPr bwMode="auto">
          <a:xfrm rot="-852288">
            <a:off x="3514551" y="1786909"/>
            <a:ext cx="1083733" cy="896939"/>
          </a:xfrm>
          <a:custGeom>
            <a:avLst/>
            <a:gdLst>
              <a:gd name="T0" fmla="*/ 2147483646 w 1125"/>
              <a:gd name="T1" fmla="*/ 2147483646 h 2047"/>
              <a:gd name="T2" fmla="*/ 2147483646 w 1125"/>
              <a:gd name="T3" fmla="*/ 2147483646 h 2047"/>
              <a:gd name="T4" fmla="*/ 2147483646 w 1125"/>
              <a:gd name="T5" fmla="*/ 2147483646 h 2047"/>
              <a:gd name="T6" fmla="*/ 2147483646 w 1125"/>
              <a:gd name="T7" fmla="*/ 2147483646 h 2047"/>
              <a:gd name="T8" fmla="*/ 2147483646 w 1125"/>
              <a:gd name="T9" fmla="*/ 2147483646 h 2047"/>
              <a:gd name="T10" fmla="*/ 2147483646 w 1125"/>
              <a:gd name="T11" fmla="*/ 2147483646 h 2047"/>
              <a:gd name="T12" fmla="*/ 2147483646 w 1125"/>
              <a:gd name="T13" fmla="*/ 2147483646 h 2047"/>
              <a:gd name="T14" fmla="*/ 2147483646 w 1125"/>
              <a:gd name="T15" fmla="*/ 2147483646 h 2047"/>
              <a:gd name="T16" fmla="*/ 2147483646 w 1125"/>
              <a:gd name="T17" fmla="*/ 2147483646 h 2047"/>
              <a:gd name="T18" fmla="*/ 2147483646 w 1125"/>
              <a:gd name="T19" fmla="*/ 2147483646 h 2047"/>
              <a:gd name="T20" fmla="*/ 2147483646 w 1125"/>
              <a:gd name="T21" fmla="*/ 2147483646 h 2047"/>
              <a:gd name="T22" fmla="*/ 2147483646 w 1125"/>
              <a:gd name="T23" fmla="*/ 2147483646 h 2047"/>
              <a:gd name="T24" fmla="*/ 2147483646 w 1125"/>
              <a:gd name="T25" fmla="*/ 2147483646 h 2047"/>
              <a:gd name="T26" fmla="*/ 2147483646 w 1125"/>
              <a:gd name="T27" fmla="*/ 2147483646 h 2047"/>
              <a:gd name="T28" fmla="*/ 2147483646 w 1125"/>
              <a:gd name="T29" fmla="*/ 2147483646 h 2047"/>
              <a:gd name="T30" fmla="*/ 2147483646 w 1125"/>
              <a:gd name="T31" fmla="*/ 2147483646 h 2047"/>
              <a:gd name="T32" fmla="*/ 2147483646 w 1125"/>
              <a:gd name="T33" fmla="*/ 2147483646 h 2047"/>
              <a:gd name="T34" fmla="*/ 2147483646 w 1125"/>
              <a:gd name="T35" fmla="*/ 2147483646 h 2047"/>
              <a:gd name="T36" fmla="*/ 2147483646 w 1125"/>
              <a:gd name="T37" fmla="*/ 2147483646 h 2047"/>
              <a:gd name="T38" fmla="*/ 2147483646 w 1125"/>
              <a:gd name="T39" fmla="*/ 2147483646 h 2047"/>
              <a:gd name="T40" fmla="*/ 2147483646 w 1125"/>
              <a:gd name="T41" fmla="*/ 2147483646 h 2047"/>
              <a:gd name="T42" fmla="*/ 2147483646 w 1125"/>
              <a:gd name="T43" fmla="*/ 2147483646 h 2047"/>
              <a:gd name="T44" fmla="*/ 2147483646 w 1125"/>
              <a:gd name="T45" fmla="*/ 2147483646 h 2047"/>
              <a:gd name="T46" fmla="*/ 2147483646 w 1125"/>
              <a:gd name="T47" fmla="*/ 2147483646 h 2047"/>
              <a:gd name="T48" fmla="*/ 2147483646 w 1125"/>
              <a:gd name="T49" fmla="*/ 2147483646 h 2047"/>
              <a:gd name="T50" fmla="*/ 2147483646 w 1125"/>
              <a:gd name="T51" fmla="*/ 2147483646 h 2047"/>
              <a:gd name="T52" fmla="*/ 2147483646 w 1125"/>
              <a:gd name="T53" fmla="*/ 2147483646 h 2047"/>
              <a:gd name="T54" fmla="*/ 2147483646 w 1125"/>
              <a:gd name="T55" fmla="*/ 2147483646 h 2047"/>
              <a:gd name="T56" fmla="*/ 2147483646 w 1125"/>
              <a:gd name="T57" fmla="*/ 2147483646 h 2047"/>
              <a:gd name="T58" fmla="*/ 2147483646 w 1125"/>
              <a:gd name="T59" fmla="*/ 2147483646 h 2047"/>
              <a:gd name="T60" fmla="*/ 2147483646 w 1125"/>
              <a:gd name="T61" fmla="*/ 2147483646 h 2047"/>
              <a:gd name="T62" fmla="*/ 2147483646 w 1125"/>
              <a:gd name="T63" fmla="*/ 2147483646 h 2047"/>
              <a:gd name="T64" fmla="*/ 2147483646 w 1125"/>
              <a:gd name="T65" fmla="*/ 2147483646 h 2047"/>
              <a:gd name="T66" fmla="*/ 2147483646 w 1125"/>
              <a:gd name="T67" fmla="*/ 2147483646 h 2047"/>
              <a:gd name="T68" fmla="*/ 2147483646 w 1125"/>
              <a:gd name="T69" fmla="*/ 2147483646 h 2047"/>
              <a:gd name="T70" fmla="*/ 2147483646 w 1125"/>
              <a:gd name="T71" fmla="*/ 2147483646 h 2047"/>
              <a:gd name="T72" fmla="*/ 2147483646 w 1125"/>
              <a:gd name="T73" fmla="*/ 2147483646 h 2047"/>
              <a:gd name="T74" fmla="*/ 2147483646 w 1125"/>
              <a:gd name="T75" fmla="*/ 2147483646 h 2047"/>
              <a:gd name="T76" fmla="*/ 2147483646 w 1125"/>
              <a:gd name="T77" fmla="*/ 2147483646 h 2047"/>
              <a:gd name="T78" fmla="*/ 2147483646 w 1125"/>
              <a:gd name="T79" fmla="*/ 2147483646 h 2047"/>
              <a:gd name="T80" fmla="*/ 2147483646 w 1125"/>
              <a:gd name="T81" fmla="*/ 2147483646 h 2047"/>
              <a:gd name="T82" fmla="*/ 2147483646 w 1125"/>
              <a:gd name="T83" fmla="*/ 2147483646 h 2047"/>
              <a:gd name="T84" fmla="*/ 2147483646 w 1125"/>
              <a:gd name="T85" fmla="*/ 2147483646 h 2047"/>
              <a:gd name="T86" fmla="*/ 2147483646 w 1125"/>
              <a:gd name="T87" fmla="*/ 2147483646 h 2047"/>
              <a:gd name="T88" fmla="*/ 2147483646 w 1125"/>
              <a:gd name="T89" fmla="*/ 2147483646 h 2047"/>
              <a:gd name="T90" fmla="*/ 2147483646 w 1125"/>
              <a:gd name="T91" fmla="*/ 2147483646 h 2047"/>
              <a:gd name="T92" fmla="*/ 2147483646 w 1125"/>
              <a:gd name="T93" fmla="*/ 2147483646 h 2047"/>
              <a:gd name="T94" fmla="*/ 2147483646 w 1125"/>
              <a:gd name="T95" fmla="*/ 2147483646 h 2047"/>
              <a:gd name="T96" fmla="*/ 2147483646 w 1125"/>
              <a:gd name="T97" fmla="*/ 2147483646 h 2047"/>
              <a:gd name="T98" fmla="*/ 2147483646 w 1125"/>
              <a:gd name="T99" fmla="*/ 2147483646 h 2047"/>
              <a:gd name="T100" fmla="*/ 2147483646 w 1125"/>
              <a:gd name="T101" fmla="*/ 2147483646 h 2047"/>
              <a:gd name="T102" fmla="*/ 2147483646 w 1125"/>
              <a:gd name="T103" fmla="*/ 2147483646 h 2047"/>
              <a:gd name="T104" fmla="*/ 2147483646 w 1125"/>
              <a:gd name="T105" fmla="*/ 2147483646 h 2047"/>
              <a:gd name="T106" fmla="*/ 2147483646 w 1125"/>
              <a:gd name="T107" fmla="*/ 2147483646 h 2047"/>
              <a:gd name="T108" fmla="*/ 2147483646 w 1125"/>
              <a:gd name="T109" fmla="*/ 2147483646 h 2047"/>
              <a:gd name="T110" fmla="*/ 2147483646 w 1125"/>
              <a:gd name="T111" fmla="*/ 2147483646 h 2047"/>
              <a:gd name="T112" fmla="*/ 2147483646 w 1125"/>
              <a:gd name="T113" fmla="*/ 2147483646 h 2047"/>
              <a:gd name="T114" fmla="*/ 2147483646 w 1125"/>
              <a:gd name="T115" fmla="*/ 2147483646 h 2047"/>
              <a:gd name="T116" fmla="*/ 2147483646 w 1125"/>
              <a:gd name="T117" fmla="*/ 2147483646 h 2047"/>
              <a:gd name="T118" fmla="*/ 2147483646 w 1125"/>
              <a:gd name="T119" fmla="*/ 2147483646 h 2047"/>
              <a:gd name="T120" fmla="*/ 2147483646 w 1125"/>
              <a:gd name="T121" fmla="*/ 2147483646 h 2047"/>
              <a:gd name="T122" fmla="*/ 2147483646 w 1125"/>
              <a:gd name="T123" fmla="*/ 2147483646 h 2047"/>
              <a:gd name="T124" fmla="*/ 2147483646 w 1125"/>
              <a:gd name="T125" fmla="*/ 2147483646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8" name="Freeform 426"/>
          <p:cNvSpPr>
            <a:spLocks/>
          </p:cNvSpPr>
          <p:nvPr userDrawn="1"/>
        </p:nvSpPr>
        <p:spPr bwMode="auto">
          <a:xfrm>
            <a:off x="2225518" y="2028214"/>
            <a:ext cx="55033" cy="36513"/>
          </a:xfrm>
          <a:custGeom>
            <a:avLst/>
            <a:gdLst>
              <a:gd name="T0" fmla="*/ 2147483646 w 40"/>
              <a:gd name="T1" fmla="*/ 2147483646 h 36"/>
              <a:gd name="T2" fmla="*/ 2147483646 w 40"/>
              <a:gd name="T3" fmla="*/ 2147483646 h 36"/>
              <a:gd name="T4" fmla="*/ 2147483646 w 40"/>
              <a:gd name="T5" fmla="*/ 2147483646 h 36"/>
              <a:gd name="T6" fmla="*/ 2147483646 w 40"/>
              <a:gd name="T7" fmla="*/ 2147483646 h 36"/>
              <a:gd name="T8" fmla="*/ 2147483646 w 40"/>
              <a:gd name="T9" fmla="*/ 2147483646 h 36"/>
              <a:gd name="T10" fmla="*/ 2147483646 w 40"/>
              <a:gd name="T11" fmla="*/ 2147483646 h 36"/>
              <a:gd name="T12" fmla="*/ 2147483646 w 40"/>
              <a:gd name="T13" fmla="*/ 2147483646 h 36"/>
              <a:gd name="T14" fmla="*/ 2147483646 w 40"/>
              <a:gd name="T15" fmla="*/ 2147483646 h 36"/>
              <a:gd name="T16" fmla="*/ 2147483646 w 40"/>
              <a:gd name="T17" fmla="*/ 2147483646 h 36"/>
              <a:gd name="T18" fmla="*/ 2147483646 w 40"/>
              <a:gd name="T19" fmla="*/ 2147483646 h 36"/>
              <a:gd name="T20" fmla="*/ 2147483646 w 40"/>
              <a:gd name="T21" fmla="*/ 2147483646 h 36"/>
              <a:gd name="T22" fmla="*/ 2147483646 w 40"/>
              <a:gd name="T23" fmla="*/ 2147483646 h 36"/>
              <a:gd name="T24" fmla="*/ 2147483646 w 40"/>
              <a:gd name="T25" fmla="*/ 2147483646 h 36"/>
              <a:gd name="T26" fmla="*/ 2147483646 w 40"/>
              <a:gd name="T27" fmla="*/ 2147483646 h 36"/>
              <a:gd name="T28" fmla="*/ 0 w 40"/>
              <a:gd name="T29" fmla="*/ 2147483646 h 36"/>
              <a:gd name="T30" fmla="*/ 2147483646 w 40"/>
              <a:gd name="T31" fmla="*/ 2147483646 h 36"/>
              <a:gd name="T32" fmla="*/ 2147483646 w 40"/>
              <a:gd name="T33" fmla="*/ 2147483646 h 36"/>
              <a:gd name="T34" fmla="*/ 2147483646 w 40"/>
              <a:gd name="T35" fmla="*/ 2147483646 h 36"/>
              <a:gd name="T36" fmla="*/ 2147483646 w 40"/>
              <a:gd name="T37" fmla="*/ 2147483646 h 36"/>
              <a:gd name="T38" fmla="*/ 2147483646 w 40"/>
              <a:gd name="T39" fmla="*/ 0 h 36"/>
              <a:gd name="T40" fmla="*/ 2147483646 w 40"/>
              <a:gd name="T41" fmla="*/ 2147483646 h 36"/>
              <a:gd name="T42" fmla="*/ 2147483646 w 40"/>
              <a:gd name="T43" fmla="*/ 2147483646 h 36"/>
              <a:gd name="T44" fmla="*/ 2147483646 w 40"/>
              <a:gd name="T45" fmla="*/ 2147483646 h 36"/>
              <a:gd name="T46" fmla="*/ 2147483646 w 40"/>
              <a:gd name="T47" fmla="*/ 2147483646 h 36"/>
              <a:gd name="T48" fmla="*/ 2147483646 w 40"/>
              <a:gd name="T49" fmla="*/ 2147483646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9" name="Freeform 427"/>
          <p:cNvSpPr>
            <a:spLocks/>
          </p:cNvSpPr>
          <p:nvPr userDrawn="1"/>
        </p:nvSpPr>
        <p:spPr bwMode="auto">
          <a:xfrm>
            <a:off x="2695400" y="2323485"/>
            <a:ext cx="0" cy="4763"/>
          </a:xfrm>
          <a:custGeom>
            <a:avLst/>
            <a:gdLst>
              <a:gd name="T0" fmla="*/ 1 w 1"/>
              <a:gd name="T1" fmla="*/ 2147483646 h 4"/>
              <a:gd name="T2" fmla="*/ 1 w 1"/>
              <a:gd name="T3" fmla="*/ 2147483646 h 4"/>
              <a:gd name="T4" fmla="*/ 1 w 1"/>
              <a:gd name="T5" fmla="*/ 2147483646 h 4"/>
              <a:gd name="T6" fmla="*/ 0 w 1"/>
              <a:gd name="T7" fmla="*/ 0 h 4"/>
              <a:gd name="T8" fmla="*/ 0 w 1"/>
              <a:gd name="T9" fmla="*/ 0 h 4"/>
              <a:gd name="T10" fmla="*/ 1 w 1"/>
              <a:gd name="T11" fmla="*/ 2147483646 h 4"/>
              <a:gd name="T12" fmla="*/ 1 w 1"/>
              <a:gd name="T13" fmla="*/ 2147483646 h 4"/>
              <a:gd name="T14" fmla="*/ 1 w 1"/>
              <a:gd name="T15" fmla="*/ 2147483646 h 4"/>
              <a:gd name="T16" fmla="*/ 1 w 1"/>
              <a:gd name="T17" fmla="*/ 2147483646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0" name="Freeform 428"/>
          <p:cNvSpPr>
            <a:spLocks/>
          </p:cNvSpPr>
          <p:nvPr userDrawn="1"/>
        </p:nvSpPr>
        <p:spPr bwMode="auto">
          <a:xfrm>
            <a:off x="3171666" y="2356827"/>
            <a:ext cx="4233" cy="6351"/>
          </a:xfrm>
          <a:custGeom>
            <a:avLst/>
            <a:gdLst>
              <a:gd name="T0" fmla="*/ 2147483646 w 5"/>
              <a:gd name="T1" fmla="*/ 2147483646 h 8"/>
              <a:gd name="T2" fmla="*/ 2147483646 w 5"/>
              <a:gd name="T3" fmla="*/ 2147483646 h 8"/>
              <a:gd name="T4" fmla="*/ 2147483646 w 5"/>
              <a:gd name="T5" fmla="*/ 2147483646 h 8"/>
              <a:gd name="T6" fmla="*/ 2147483646 w 5"/>
              <a:gd name="T7" fmla="*/ 2147483646 h 8"/>
              <a:gd name="T8" fmla="*/ 2147483646 w 5"/>
              <a:gd name="T9" fmla="*/ 0 h 8"/>
              <a:gd name="T10" fmla="*/ 0 w 5"/>
              <a:gd name="T11" fmla="*/ 0 h 8"/>
              <a:gd name="T12" fmla="*/ 0 w 5"/>
              <a:gd name="T13" fmla="*/ 2147483646 h 8"/>
              <a:gd name="T14" fmla="*/ 2147483646 w 5"/>
              <a:gd name="T15" fmla="*/ 2147483646 h 8"/>
              <a:gd name="T16" fmla="*/ 2147483646 w 5"/>
              <a:gd name="T17" fmla="*/ 2147483646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1" name="Freeform 429"/>
          <p:cNvSpPr>
            <a:spLocks/>
          </p:cNvSpPr>
          <p:nvPr userDrawn="1"/>
        </p:nvSpPr>
        <p:spPr bwMode="auto">
          <a:xfrm>
            <a:off x="2703876" y="1939305"/>
            <a:ext cx="19049" cy="14288"/>
          </a:xfrm>
          <a:custGeom>
            <a:avLst/>
            <a:gdLst>
              <a:gd name="T0" fmla="*/ 2147483646 w 14"/>
              <a:gd name="T1" fmla="*/ 2147483646 h 15"/>
              <a:gd name="T2" fmla="*/ 2147483646 w 14"/>
              <a:gd name="T3" fmla="*/ 2147483646 h 15"/>
              <a:gd name="T4" fmla="*/ 2147483646 w 14"/>
              <a:gd name="T5" fmla="*/ 2147483646 h 15"/>
              <a:gd name="T6" fmla="*/ 2147483646 w 14"/>
              <a:gd name="T7" fmla="*/ 2147483646 h 15"/>
              <a:gd name="T8" fmla="*/ 2147483646 w 14"/>
              <a:gd name="T9" fmla="*/ 2147483646 h 15"/>
              <a:gd name="T10" fmla="*/ 2147483646 w 14"/>
              <a:gd name="T11" fmla="*/ 2147483646 h 15"/>
              <a:gd name="T12" fmla="*/ 2147483646 w 14"/>
              <a:gd name="T13" fmla="*/ 2147483646 h 15"/>
              <a:gd name="T14" fmla="*/ 2147483646 w 14"/>
              <a:gd name="T15" fmla="*/ 2147483646 h 15"/>
              <a:gd name="T16" fmla="*/ 2147483646 w 14"/>
              <a:gd name="T17" fmla="*/ 0 h 15"/>
              <a:gd name="T18" fmla="*/ 2147483646 w 14"/>
              <a:gd name="T19" fmla="*/ 2147483646 h 15"/>
              <a:gd name="T20" fmla="*/ 2147483646 w 14"/>
              <a:gd name="T21" fmla="*/ 2147483646 h 15"/>
              <a:gd name="T22" fmla="*/ 2147483646 w 14"/>
              <a:gd name="T23" fmla="*/ 2147483646 h 15"/>
              <a:gd name="T24" fmla="*/ 0 w 14"/>
              <a:gd name="T25" fmla="*/ 2147483646 h 15"/>
              <a:gd name="T26" fmla="*/ 2147483646 w 14"/>
              <a:gd name="T27" fmla="*/ 2147483646 h 15"/>
              <a:gd name="T28" fmla="*/ 2147483646 w 14"/>
              <a:gd name="T29" fmla="*/ 2147483646 h 15"/>
              <a:gd name="T30" fmla="*/ 2147483646 w 14"/>
              <a:gd name="T31" fmla="*/ 2147483646 h 15"/>
              <a:gd name="T32" fmla="*/ 2147483646 w 14"/>
              <a:gd name="T33" fmla="*/ 2147483646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2" name="Freeform 430"/>
          <p:cNvSpPr>
            <a:spLocks/>
          </p:cNvSpPr>
          <p:nvPr userDrawn="1"/>
        </p:nvSpPr>
        <p:spPr bwMode="auto">
          <a:xfrm>
            <a:off x="2953633" y="2407621"/>
            <a:ext cx="192616" cy="120651"/>
          </a:xfrm>
          <a:custGeom>
            <a:avLst/>
            <a:gdLst>
              <a:gd name="T0" fmla="*/ 2147483646 w 135"/>
              <a:gd name="T1" fmla="*/ 2147483646 h 119"/>
              <a:gd name="T2" fmla="*/ 2147483646 w 135"/>
              <a:gd name="T3" fmla="*/ 2147483646 h 119"/>
              <a:gd name="T4" fmla="*/ 2147483646 w 135"/>
              <a:gd name="T5" fmla="*/ 2147483646 h 119"/>
              <a:gd name="T6" fmla="*/ 2147483646 w 135"/>
              <a:gd name="T7" fmla="*/ 2147483646 h 119"/>
              <a:gd name="T8" fmla="*/ 2147483646 w 135"/>
              <a:gd name="T9" fmla="*/ 2147483646 h 119"/>
              <a:gd name="T10" fmla="*/ 2147483646 w 135"/>
              <a:gd name="T11" fmla="*/ 2147483646 h 119"/>
              <a:gd name="T12" fmla="*/ 2147483646 w 135"/>
              <a:gd name="T13" fmla="*/ 2147483646 h 119"/>
              <a:gd name="T14" fmla="*/ 2147483646 w 135"/>
              <a:gd name="T15" fmla="*/ 2147483646 h 119"/>
              <a:gd name="T16" fmla="*/ 2147483646 w 135"/>
              <a:gd name="T17" fmla="*/ 2147483646 h 119"/>
              <a:gd name="T18" fmla="*/ 2147483646 w 135"/>
              <a:gd name="T19" fmla="*/ 2147483646 h 119"/>
              <a:gd name="T20" fmla="*/ 2147483646 w 135"/>
              <a:gd name="T21" fmla="*/ 2147483646 h 119"/>
              <a:gd name="T22" fmla="*/ 2147483646 w 135"/>
              <a:gd name="T23" fmla="*/ 2147483646 h 119"/>
              <a:gd name="T24" fmla="*/ 2147483646 w 135"/>
              <a:gd name="T25" fmla="*/ 2147483646 h 119"/>
              <a:gd name="T26" fmla="*/ 2147483646 w 135"/>
              <a:gd name="T27" fmla="*/ 2147483646 h 119"/>
              <a:gd name="T28" fmla="*/ 2147483646 w 135"/>
              <a:gd name="T29" fmla="*/ 2147483646 h 119"/>
              <a:gd name="T30" fmla="*/ 2147483646 w 135"/>
              <a:gd name="T31" fmla="*/ 2147483646 h 119"/>
              <a:gd name="T32" fmla="*/ 2147483646 w 135"/>
              <a:gd name="T33" fmla="*/ 2147483646 h 119"/>
              <a:gd name="T34" fmla="*/ 2147483646 w 135"/>
              <a:gd name="T35" fmla="*/ 2147483646 h 119"/>
              <a:gd name="T36" fmla="*/ 2147483646 w 135"/>
              <a:gd name="T37" fmla="*/ 2147483646 h 119"/>
              <a:gd name="T38" fmla="*/ 2147483646 w 135"/>
              <a:gd name="T39" fmla="*/ 2147483646 h 119"/>
              <a:gd name="T40" fmla="*/ 2147483646 w 135"/>
              <a:gd name="T41" fmla="*/ 2147483646 h 119"/>
              <a:gd name="T42" fmla="*/ 2147483646 w 135"/>
              <a:gd name="T43" fmla="*/ 2147483646 h 119"/>
              <a:gd name="T44" fmla="*/ 2147483646 w 135"/>
              <a:gd name="T45" fmla="*/ 2147483646 h 119"/>
              <a:gd name="T46" fmla="*/ 2147483646 w 135"/>
              <a:gd name="T47" fmla="*/ 2147483646 h 119"/>
              <a:gd name="T48" fmla="*/ 2147483646 w 135"/>
              <a:gd name="T49" fmla="*/ 2147483646 h 119"/>
              <a:gd name="T50" fmla="*/ 2147483646 w 135"/>
              <a:gd name="T51" fmla="*/ 2147483646 h 119"/>
              <a:gd name="T52" fmla="*/ 2147483646 w 135"/>
              <a:gd name="T53" fmla="*/ 2147483646 h 119"/>
              <a:gd name="T54" fmla="*/ 2147483646 w 135"/>
              <a:gd name="T55" fmla="*/ 2147483646 h 119"/>
              <a:gd name="T56" fmla="*/ 2147483646 w 135"/>
              <a:gd name="T57" fmla="*/ 2147483646 h 119"/>
              <a:gd name="T58" fmla="*/ 2147483646 w 135"/>
              <a:gd name="T59" fmla="*/ 2147483646 h 119"/>
              <a:gd name="T60" fmla="*/ 2147483646 w 135"/>
              <a:gd name="T61" fmla="*/ 2147483646 h 119"/>
              <a:gd name="T62" fmla="*/ 2147483646 w 135"/>
              <a:gd name="T63" fmla="*/ 2147483646 h 119"/>
              <a:gd name="T64" fmla="*/ 2147483646 w 135"/>
              <a:gd name="T65" fmla="*/ 2147483646 h 119"/>
              <a:gd name="T66" fmla="*/ 2147483646 w 135"/>
              <a:gd name="T67" fmla="*/ 2147483646 h 119"/>
              <a:gd name="T68" fmla="*/ 2147483646 w 135"/>
              <a:gd name="T69" fmla="*/ 2147483646 h 119"/>
              <a:gd name="T70" fmla="*/ 2147483646 w 135"/>
              <a:gd name="T71" fmla="*/ 2147483646 h 119"/>
              <a:gd name="T72" fmla="*/ 2147483646 w 135"/>
              <a:gd name="T73" fmla="*/ 2147483646 h 119"/>
              <a:gd name="T74" fmla="*/ 2147483646 w 135"/>
              <a:gd name="T75" fmla="*/ 2147483646 h 119"/>
              <a:gd name="T76" fmla="*/ 2147483646 w 135"/>
              <a:gd name="T77" fmla="*/ 2147483646 h 119"/>
              <a:gd name="T78" fmla="*/ 2147483646 w 135"/>
              <a:gd name="T79" fmla="*/ 2147483646 h 119"/>
              <a:gd name="T80" fmla="*/ 2147483646 w 135"/>
              <a:gd name="T81" fmla="*/ 2147483646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3" name="Freeform 431"/>
          <p:cNvSpPr>
            <a:spLocks/>
          </p:cNvSpPr>
          <p:nvPr userDrawn="1"/>
        </p:nvSpPr>
        <p:spPr bwMode="auto">
          <a:xfrm>
            <a:off x="2799116" y="2045673"/>
            <a:ext cx="797984" cy="400051"/>
          </a:xfrm>
          <a:custGeom>
            <a:avLst/>
            <a:gdLst>
              <a:gd name="T0" fmla="*/ 2147483646 w 556"/>
              <a:gd name="T1" fmla="*/ 2147483646 h 395"/>
              <a:gd name="T2" fmla="*/ 2147483646 w 556"/>
              <a:gd name="T3" fmla="*/ 2147483646 h 395"/>
              <a:gd name="T4" fmla="*/ 2147483646 w 556"/>
              <a:gd name="T5" fmla="*/ 2147483646 h 395"/>
              <a:gd name="T6" fmla="*/ 2147483646 w 556"/>
              <a:gd name="T7" fmla="*/ 2147483646 h 395"/>
              <a:gd name="T8" fmla="*/ 2147483646 w 556"/>
              <a:gd name="T9" fmla="*/ 2147483646 h 395"/>
              <a:gd name="T10" fmla="*/ 2147483646 w 556"/>
              <a:gd name="T11" fmla="*/ 2147483646 h 395"/>
              <a:gd name="T12" fmla="*/ 2147483646 w 556"/>
              <a:gd name="T13" fmla="*/ 2147483646 h 395"/>
              <a:gd name="T14" fmla="*/ 2147483646 w 556"/>
              <a:gd name="T15" fmla="*/ 2147483646 h 395"/>
              <a:gd name="T16" fmla="*/ 2147483646 w 556"/>
              <a:gd name="T17" fmla="*/ 2147483646 h 395"/>
              <a:gd name="T18" fmla="*/ 2147483646 w 556"/>
              <a:gd name="T19" fmla="*/ 2147483646 h 395"/>
              <a:gd name="T20" fmla="*/ 2147483646 w 556"/>
              <a:gd name="T21" fmla="*/ 2147483646 h 395"/>
              <a:gd name="T22" fmla="*/ 2147483646 w 556"/>
              <a:gd name="T23" fmla="*/ 2147483646 h 395"/>
              <a:gd name="T24" fmla="*/ 2147483646 w 556"/>
              <a:gd name="T25" fmla="*/ 2147483646 h 395"/>
              <a:gd name="T26" fmla="*/ 2147483646 w 556"/>
              <a:gd name="T27" fmla="*/ 2147483646 h 395"/>
              <a:gd name="T28" fmla="*/ 2147483646 w 556"/>
              <a:gd name="T29" fmla="*/ 2147483646 h 395"/>
              <a:gd name="T30" fmla="*/ 2147483646 w 556"/>
              <a:gd name="T31" fmla="*/ 2147483646 h 395"/>
              <a:gd name="T32" fmla="*/ 2147483646 w 556"/>
              <a:gd name="T33" fmla="*/ 2147483646 h 395"/>
              <a:gd name="T34" fmla="*/ 2147483646 w 556"/>
              <a:gd name="T35" fmla="*/ 2147483646 h 395"/>
              <a:gd name="T36" fmla="*/ 2147483646 w 556"/>
              <a:gd name="T37" fmla="*/ 2147483646 h 395"/>
              <a:gd name="T38" fmla="*/ 2147483646 w 556"/>
              <a:gd name="T39" fmla="*/ 2147483646 h 395"/>
              <a:gd name="T40" fmla="*/ 2147483646 w 556"/>
              <a:gd name="T41" fmla="*/ 2147483646 h 395"/>
              <a:gd name="T42" fmla="*/ 2147483646 w 556"/>
              <a:gd name="T43" fmla="*/ 2147483646 h 395"/>
              <a:gd name="T44" fmla="*/ 2147483646 w 556"/>
              <a:gd name="T45" fmla="*/ 2147483646 h 395"/>
              <a:gd name="T46" fmla="*/ 2147483646 w 556"/>
              <a:gd name="T47" fmla="*/ 2147483646 h 395"/>
              <a:gd name="T48" fmla="*/ 2147483646 w 556"/>
              <a:gd name="T49" fmla="*/ 2147483646 h 395"/>
              <a:gd name="T50" fmla="*/ 0 w 556"/>
              <a:gd name="T51" fmla="*/ 2147483646 h 395"/>
              <a:gd name="T52" fmla="*/ 2147483646 w 556"/>
              <a:gd name="T53" fmla="*/ 2147483646 h 395"/>
              <a:gd name="T54" fmla="*/ 2147483646 w 556"/>
              <a:gd name="T55" fmla="*/ 2147483646 h 395"/>
              <a:gd name="T56" fmla="*/ 2147483646 w 556"/>
              <a:gd name="T57" fmla="*/ 2147483646 h 395"/>
              <a:gd name="T58" fmla="*/ 2147483646 w 556"/>
              <a:gd name="T59" fmla="*/ 2147483646 h 395"/>
              <a:gd name="T60" fmla="*/ 2147483646 w 556"/>
              <a:gd name="T61" fmla="*/ 2147483646 h 395"/>
              <a:gd name="T62" fmla="*/ 2147483646 w 556"/>
              <a:gd name="T63" fmla="*/ 2147483646 h 395"/>
              <a:gd name="T64" fmla="*/ 2147483646 w 556"/>
              <a:gd name="T65" fmla="*/ 2147483646 h 395"/>
              <a:gd name="T66" fmla="*/ 2147483646 w 556"/>
              <a:gd name="T67" fmla="*/ 2147483646 h 395"/>
              <a:gd name="T68" fmla="*/ 2147483646 w 556"/>
              <a:gd name="T69" fmla="*/ 2147483646 h 395"/>
              <a:gd name="T70" fmla="*/ 2147483646 w 556"/>
              <a:gd name="T71" fmla="*/ 2147483646 h 395"/>
              <a:gd name="T72" fmla="*/ 2147483646 w 556"/>
              <a:gd name="T73" fmla="*/ 2147483646 h 395"/>
              <a:gd name="T74" fmla="*/ 2147483646 w 556"/>
              <a:gd name="T75" fmla="*/ 2147483646 h 395"/>
              <a:gd name="T76" fmla="*/ 2147483646 w 556"/>
              <a:gd name="T77" fmla="*/ 2147483646 h 395"/>
              <a:gd name="T78" fmla="*/ 2147483646 w 556"/>
              <a:gd name="T79" fmla="*/ 2147483646 h 395"/>
              <a:gd name="T80" fmla="*/ 2147483646 w 556"/>
              <a:gd name="T81" fmla="*/ 2147483646 h 395"/>
              <a:gd name="T82" fmla="*/ 2147483646 w 556"/>
              <a:gd name="T83" fmla="*/ 2147483646 h 395"/>
              <a:gd name="T84" fmla="*/ 2147483646 w 556"/>
              <a:gd name="T85" fmla="*/ 2147483646 h 395"/>
              <a:gd name="T86" fmla="*/ 2147483646 w 556"/>
              <a:gd name="T87" fmla="*/ 2147483646 h 395"/>
              <a:gd name="T88" fmla="*/ 2147483646 w 556"/>
              <a:gd name="T89" fmla="*/ 2147483646 h 395"/>
              <a:gd name="T90" fmla="*/ 2147483646 w 556"/>
              <a:gd name="T91" fmla="*/ 2147483646 h 395"/>
              <a:gd name="T92" fmla="*/ 2147483646 w 556"/>
              <a:gd name="T93" fmla="*/ 2147483646 h 395"/>
              <a:gd name="T94" fmla="*/ 2147483646 w 556"/>
              <a:gd name="T95" fmla="*/ 2147483646 h 395"/>
              <a:gd name="T96" fmla="*/ 2147483646 w 556"/>
              <a:gd name="T97" fmla="*/ 2147483646 h 395"/>
              <a:gd name="T98" fmla="*/ 2147483646 w 556"/>
              <a:gd name="T99" fmla="*/ 2147483646 h 395"/>
              <a:gd name="T100" fmla="*/ 2147483646 w 556"/>
              <a:gd name="T101" fmla="*/ 2147483646 h 395"/>
              <a:gd name="T102" fmla="*/ 2147483646 w 556"/>
              <a:gd name="T103" fmla="*/ 2147483646 h 395"/>
              <a:gd name="T104" fmla="*/ 2147483646 w 556"/>
              <a:gd name="T105" fmla="*/ 2147483646 h 395"/>
              <a:gd name="T106" fmla="*/ 2147483646 w 556"/>
              <a:gd name="T107" fmla="*/ 2147483646 h 395"/>
              <a:gd name="T108" fmla="*/ 2147483646 w 556"/>
              <a:gd name="T109" fmla="*/ 2147483646 h 395"/>
              <a:gd name="T110" fmla="*/ 2147483646 w 556"/>
              <a:gd name="T111" fmla="*/ 2147483646 h 395"/>
              <a:gd name="T112" fmla="*/ 2147483646 w 556"/>
              <a:gd name="T113" fmla="*/ 2147483646 h 395"/>
              <a:gd name="T114" fmla="*/ 2147483646 w 556"/>
              <a:gd name="T115" fmla="*/ 2147483646 h 395"/>
              <a:gd name="T116" fmla="*/ 2147483646 w 556"/>
              <a:gd name="T117" fmla="*/ 2147483646 h 395"/>
              <a:gd name="T118" fmla="*/ 2147483646 w 556"/>
              <a:gd name="T119" fmla="*/ 2147483646 h 395"/>
              <a:gd name="T120" fmla="*/ 2147483646 w 556"/>
              <a:gd name="T121" fmla="*/ 2147483646 h 395"/>
              <a:gd name="T122" fmla="*/ 2147483646 w 556"/>
              <a:gd name="T123" fmla="*/ 2147483646 h 395"/>
              <a:gd name="T124" fmla="*/ 2147483646 w 556"/>
              <a:gd name="T125" fmla="*/ 2147483646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4" name="Freeform 432"/>
          <p:cNvSpPr>
            <a:spLocks/>
          </p:cNvSpPr>
          <p:nvPr userDrawn="1"/>
        </p:nvSpPr>
        <p:spPr bwMode="auto">
          <a:xfrm>
            <a:off x="2109084" y="1978993"/>
            <a:ext cx="211667" cy="146051"/>
          </a:xfrm>
          <a:custGeom>
            <a:avLst/>
            <a:gdLst>
              <a:gd name="T0" fmla="*/ 2147483646 w 148"/>
              <a:gd name="T1" fmla="*/ 2147483646 h 146"/>
              <a:gd name="T2" fmla="*/ 2147483646 w 148"/>
              <a:gd name="T3" fmla="*/ 2147483646 h 146"/>
              <a:gd name="T4" fmla="*/ 2147483646 w 148"/>
              <a:gd name="T5" fmla="*/ 2147483646 h 146"/>
              <a:gd name="T6" fmla="*/ 2147483646 w 148"/>
              <a:gd name="T7" fmla="*/ 2147483646 h 146"/>
              <a:gd name="T8" fmla="*/ 2147483646 w 148"/>
              <a:gd name="T9" fmla="*/ 2147483646 h 146"/>
              <a:gd name="T10" fmla="*/ 2147483646 w 148"/>
              <a:gd name="T11" fmla="*/ 2147483646 h 146"/>
              <a:gd name="T12" fmla="*/ 2147483646 w 148"/>
              <a:gd name="T13" fmla="*/ 2147483646 h 146"/>
              <a:gd name="T14" fmla="*/ 2147483646 w 148"/>
              <a:gd name="T15" fmla="*/ 2147483646 h 146"/>
              <a:gd name="T16" fmla="*/ 2147483646 w 148"/>
              <a:gd name="T17" fmla="*/ 2147483646 h 146"/>
              <a:gd name="T18" fmla="*/ 2147483646 w 148"/>
              <a:gd name="T19" fmla="*/ 0 h 146"/>
              <a:gd name="T20" fmla="*/ 2147483646 w 148"/>
              <a:gd name="T21" fmla="*/ 2147483646 h 146"/>
              <a:gd name="T22" fmla="*/ 2147483646 w 148"/>
              <a:gd name="T23" fmla="*/ 2147483646 h 146"/>
              <a:gd name="T24" fmla="*/ 2147483646 w 148"/>
              <a:gd name="T25" fmla="*/ 2147483646 h 146"/>
              <a:gd name="T26" fmla="*/ 2147483646 w 148"/>
              <a:gd name="T27" fmla="*/ 2147483646 h 146"/>
              <a:gd name="T28" fmla="*/ 2147483646 w 148"/>
              <a:gd name="T29" fmla="*/ 2147483646 h 146"/>
              <a:gd name="T30" fmla="*/ 2147483646 w 148"/>
              <a:gd name="T31" fmla="*/ 2147483646 h 146"/>
              <a:gd name="T32" fmla="*/ 2147483646 w 148"/>
              <a:gd name="T33" fmla="*/ 2147483646 h 146"/>
              <a:gd name="T34" fmla="*/ 2147483646 w 148"/>
              <a:gd name="T35" fmla="*/ 2147483646 h 146"/>
              <a:gd name="T36" fmla="*/ 2147483646 w 148"/>
              <a:gd name="T37" fmla="*/ 2147483646 h 146"/>
              <a:gd name="T38" fmla="*/ 2147483646 w 148"/>
              <a:gd name="T39" fmla="*/ 2147483646 h 146"/>
              <a:gd name="T40" fmla="*/ 2147483646 w 148"/>
              <a:gd name="T41" fmla="*/ 2147483646 h 146"/>
              <a:gd name="T42" fmla="*/ 2147483646 w 148"/>
              <a:gd name="T43" fmla="*/ 2147483646 h 146"/>
              <a:gd name="T44" fmla="*/ 2147483646 w 148"/>
              <a:gd name="T45" fmla="*/ 2147483646 h 146"/>
              <a:gd name="T46" fmla="*/ 2147483646 w 148"/>
              <a:gd name="T47" fmla="*/ 2147483646 h 146"/>
              <a:gd name="T48" fmla="*/ 2147483646 w 148"/>
              <a:gd name="T49" fmla="*/ 2147483646 h 146"/>
              <a:gd name="T50" fmla="*/ 2147483646 w 148"/>
              <a:gd name="T51" fmla="*/ 2147483646 h 146"/>
              <a:gd name="T52" fmla="*/ 2147483646 w 148"/>
              <a:gd name="T53" fmla="*/ 2147483646 h 146"/>
              <a:gd name="T54" fmla="*/ 2147483646 w 148"/>
              <a:gd name="T55" fmla="*/ 2147483646 h 146"/>
              <a:gd name="T56" fmla="*/ 2147483646 w 148"/>
              <a:gd name="T57" fmla="*/ 2147483646 h 146"/>
              <a:gd name="T58" fmla="*/ 2147483646 w 148"/>
              <a:gd name="T59" fmla="*/ 2147483646 h 146"/>
              <a:gd name="T60" fmla="*/ 2147483646 w 148"/>
              <a:gd name="T61" fmla="*/ 2147483646 h 146"/>
              <a:gd name="T62" fmla="*/ 2147483646 w 148"/>
              <a:gd name="T63" fmla="*/ 2147483646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5" name="Freeform 433"/>
          <p:cNvSpPr>
            <a:spLocks/>
          </p:cNvSpPr>
          <p:nvPr userDrawn="1"/>
        </p:nvSpPr>
        <p:spPr bwMode="auto">
          <a:xfrm>
            <a:off x="2333458" y="1925027"/>
            <a:ext cx="192617" cy="93663"/>
          </a:xfrm>
          <a:custGeom>
            <a:avLst/>
            <a:gdLst>
              <a:gd name="T0" fmla="*/ 2147483646 w 133"/>
              <a:gd name="T1" fmla="*/ 2147483646 h 91"/>
              <a:gd name="T2" fmla="*/ 2147483646 w 133"/>
              <a:gd name="T3" fmla="*/ 2147483646 h 91"/>
              <a:gd name="T4" fmla="*/ 2147483646 w 133"/>
              <a:gd name="T5" fmla="*/ 2147483646 h 91"/>
              <a:gd name="T6" fmla="*/ 2147483646 w 133"/>
              <a:gd name="T7" fmla="*/ 2147483646 h 91"/>
              <a:gd name="T8" fmla="*/ 2147483646 w 133"/>
              <a:gd name="T9" fmla="*/ 2147483646 h 91"/>
              <a:gd name="T10" fmla="*/ 2147483646 w 133"/>
              <a:gd name="T11" fmla="*/ 2147483646 h 91"/>
              <a:gd name="T12" fmla="*/ 2147483646 w 133"/>
              <a:gd name="T13" fmla="*/ 2147483646 h 91"/>
              <a:gd name="T14" fmla="*/ 2147483646 w 133"/>
              <a:gd name="T15" fmla="*/ 2147483646 h 91"/>
              <a:gd name="T16" fmla="*/ 2147483646 w 133"/>
              <a:gd name="T17" fmla="*/ 2147483646 h 91"/>
              <a:gd name="T18" fmla="*/ 2147483646 w 133"/>
              <a:gd name="T19" fmla="*/ 2147483646 h 91"/>
              <a:gd name="T20" fmla="*/ 2147483646 w 133"/>
              <a:gd name="T21" fmla="*/ 2147483646 h 91"/>
              <a:gd name="T22" fmla="*/ 2147483646 w 133"/>
              <a:gd name="T23" fmla="*/ 2147483646 h 91"/>
              <a:gd name="T24" fmla="*/ 2147483646 w 133"/>
              <a:gd name="T25" fmla="*/ 2147483646 h 91"/>
              <a:gd name="T26" fmla="*/ 2147483646 w 133"/>
              <a:gd name="T27" fmla="*/ 2147483646 h 91"/>
              <a:gd name="T28" fmla="*/ 2147483646 w 133"/>
              <a:gd name="T29" fmla="*/ 2147483646 h 91"/>
              <a:gd name="T30" fmla="*/ 2147483646 w 133"/>
              <a:gd name="T31" fmla="*/ 2147483646 h 91"/>
              <a:gd name="T32" fmla="*/ 2147483646 w 133"/>
              <a:gd name="T33" fmla="*/ 2147483646 h 91"/>
              <a:gd name="T34" fmla="*/ 2147483646 w 133"/>
              <a:gd name="T35" fmla="*/ 2147483646 h 91"/>
              <a:gd name="T36" fmla="*/ 2147483646 w 133"/>
              <a:gd name="T37" fmla="*/ 2147483646 h 91"/>
              <a:gd name="T38" fmla="*/ 2147483646 w 133"/>
              <a:gd name="T39" fmla="*/ 2147483646 h 91"/>
              <a:gd name="T40" fmla="*/ 2147483646 w 133"/>
              <a:gd name="T41" fmla="*/ 2147483646 h 91"/>
              <a:gd name="T42" fmla="*/ 2147483646 w 133"/>
              <a:gd name="T43" fmla="*/ 2147483646 h 91"/>
              <a:gd name="T44" fmla="*/ 2147483646 w 133"/>
              <a:gd name="T45" fmla="*/ 2147483646 h 91"/>
              <a:gd name="T46" fmla="*/ 2147483646 w 133"/>
              <a:gd name="T47" fmla="*/ 2147483646 h 91"/>
              <a:gd name="T48" fmla="*/ 2147483646 w 133"/>
              <a:gd name="T49" fmla="*/ 2147483646 h 91"/>
              <a:gd name="T50" fmla="*/ 2147483646 w 133"/>
              <a:gd name="T51" fmla="*/ 2147483646 h 91"/>
              <a:gd name="T52" fmla="*/ 2147483646 w 133"/>
              <a:gd name="T53" fmla="*/ 2147483646 h 91"/>
              <a:gd name="T54" fmla="*/ 2147483646 w 133"/>
              <a:gd name="T55" fmla="*/ 2147483646 h 91"/>
              <a:gd name="T56" fmla="*/ 0 w 133"/>
              <a:gd name="T57" fmla="*/ 2147483646 h 91"/>
              <a:gd name="T58" fmla="*/ 2147483646 w 133"/>
              <a:gd name="T59" fmla="*/ 2147483646 h 91"/>
              <a:gd name="T60" fmla="*/ 2147483646 w 133"/>
              <a:gd name="T61" fmla="*/ 2147483646 h 91"/>
              <a:gd name="T62" fmla="*/ 2147483646 w 133"/>
              <a:gd name="T63" fmla="*/ 2147483646 h 91"/>
              <a:gd name="T64" fmla="*/ 2147483646 w 133"/>
              <a:gd name="T65" fmla="*/ 2147483646 h 91"/>
              <a:gd name="T66" fmla="*/ 2147483646 w 133"/>
              <a:gd name="T67" fmla="*/ 2147483646 h 91"/>
              <a:gd name="T68" fmla="*/ 2147483646 w 133"/>
              <a:gd name="T69" fmla="*/ 0 h 91"/>
              <a:gd name="T70" fmla="*/ 2147483646 w 133"/>
              <a:gd name="T71" fmla="*/ 2147483646 h 91"/>
              <a:gd name="T72" fmla="*/ 2147483646 w 133"/>
              <a:gd name="T73" fmla="*/ 2147483646 h 91"/>
              <a:gd name="T74" fmla="*/ 2147483646 w 133"/>
              <a:gd name="T75" fmla="*/ 2147483646 h 91"/>
              <a:gd name="T76" fmla="*/ 2147483646 w 133"/>
              <a:gd name="T77" fmla="*/ 2147483646 h 91"/>
              <a:gd name="T78" fmla="*/ 2147483646 w 133"/>
              <a:gd name="T79" fmla="*/ 2147483646 h 91"/>
              <a:gd name="T80" fmla="*/ 2147483646 w 133"/>
              <a:gd name="T81" fmla="*/ 2147483646 h 91"/>
              <a:gd name="T82" fmla="*/ 2147483646 w 133"/>
              <a:gd name="T83" fmla="*/ 2147483646 h 91"/>
              <a:gd name="T84" fmla="*/ 2147483646 w 133"/>
              <a:gd name="T85" fmla="*/ 2147483646 h 91"/>
              <a:gd name="T86" fmla="*/ 2147483646 w 133"/>
              <a:gd name="T87" fmla="*/ 2147483646 h 91"/>
              <a:gd name="T88" fmla="*/ 2147483646 w 133"/>
              <a:gd name="T89" fmla="*/ 2147483646 h 91"/>
              <a:gd name="T90" fmla="*/ 2147483646 w 133"/>
              <a:gd name="T91" fmla="*/ 2147483646 h 91"/>
              <a:gd name="T92" fmla="*/ 2147483646 w 133"/>
              <a:gd name="T93" fmla="*/ 2147483646 h 91"/>
              <a:gd name="T94" fmla="*/ 2147483646 w 133"/>
              <a:gd name="T95" fmla="*/ 2147483646 h 91"/>
              <a:gd name="T96" fmla="*/ 2147483646 w 133"/>
              <a:gd name="T97" fmla="*/ 2147483646 h 91"/>
              <a:gd name="T98" fmla="*/ 2147483646 w 133"/>
              <a:gd name="T99" fmla="*/ 2147483646 h 91"/>
              <a:gd name="T100" fmla="*/ 2147483646 w 133"/>
              <a:gd name="T101" fmla="*/ 2147483646 h 91"/>
              <a:gd name="T102" fmla="*/ 2147483646 w 133"/>
              <a:gd name="T103" fmla="*/ 2147483646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6" name="Freeform 434"/>
          <p:cNvSpPr>
            <a:spLocks/>
          </p:cNvSpPr>
          <p:nvPr userDrawn="1"/>
        </p:nvSpPr>
        <p:spPr bwMode="auto">
          <a:xfrm>
            <a:off x="2253016" y="1875814"/>
            <a:ext cx="146051" cy="61913"/>
          </a:xfrm>
          <a:custGeom>
            <a:avLst/>
            <a:gdLst>
              <a:gd name="T0" fmla="*/ 2147483646 w 102"/>
              <a:gd name="T1" fmla="*/ 2147483646 h 60"/>
              <a:gd name="T2" fmla="*/ 2147483646 w 102"/>
              <a:gd name="T3" fmla="*/ 2147483646 h 60"/>
              <a:gd name="T4" fmla="*/ 2147483646 w 102"/>
              <a:gd name="T5" fmla="*/ 2147483646 h 60"/>
              <a:gd name="T6" fmla="*/ 2147483646 w 102"/>
              <a:gd name="T7" fmla="*/ 2147483646 h 60"/>
              <a:gd name="T8" fmla="*/ 2147483646 w 102"/>
              <a:gd name="T9" fmla="*/ 2147483646 h 60"/>
              <a:gd name="T10" fmla="*/ 2147483646 w 102"/>
              <a:gd name="T11" fmla="*/ 2147483646 h 60"/>
              <a:gd name="T12" fmla="*/ 2147483646 w 102"/>
              <a:gd name="T13" fmla="*/ 2147483646 h 60"/>
              <a:gd name="T14" fmla="*/ 2147483646 w 102"/>
              <a:gd name="T15" fmla="*/ 2147483646 h 60"/>
              <a:gd name="T16" fmla="*/ 2147483646 w 102"/>
              <a:gd name="T17" fmla="*/ 2147483646 h 60"/>
              <a:gd name="T18" fmla="*/ 2147483646 w 102"/>
              <a:gd name="T19" fmla="*/ 2147483646 h 60"/>
              <a:gd name="T20" fmla="*/ 2147483646 w 102"/>
              <a:gd name="T21" fmla="*/ 2147483646 h 60"/>
              <a:gd name="T22" fmla="*/ 2147483646 w 102"/>
              <a:gd name="T23" fmla="*/ 2147483646 h 60"/>
              <a:gd name="T24" fmla="*/ 2147483646 w 102"/>
              <a:gd name="T25" fmla="*/ 2147483646 h 60"/>
              <a:gd name="T26" fmla="*/ 2147483646 w 102"/>
              <a:gd name="T27" fmla="*/ 2147483646 h 60"/>
              <a:gd name="T28" fmla="*/ 2147483646 w 102"/>
              <a:gd name="T29" fmla="*/ 2147483646 h 60"/>
              <a:gd name="T30" fmla="*/ 2147483646 w 102"/>
              <a:gd name="T31" fmla="*/ 2147483646 h 60"/>
              <a:gd name="T32" fmla="*/ 2147483646 w 102"/>
              <a:gd name="T33" fmla="*/ 2147483646 h 60"/>
              <a:gd name="T34" fmla="*/ 2147483646 w 102"/>
              <a:gd name="T35" fmla="*/ 2147483646 h 60"/>
              <a:gd name="T36" fmla="*/ 2147483646 w 102"/>
              <a:gd name="T37" fmla="*/ 2147483646 h 60"/>
              <a:gd name="T38" fmla="*/ 2147483646 w 102"/>
              <a:gd name="T39" fmla="*/ 2147483646 h 60"/>
              <a:gd name="T40" fmla="*/ 2147483646 w 102"/>
              <a:gd name="T41" fmla="*/ 2147483646 h 60"/>
              <a:gd name="T42" fmla="*/ 2147483646 w 102"/>
              <a:gd name="T43" fmla="*/ 2147483646 h 60"/>
              <a:gd name="T44" fmla="*/ 2147483646 w 102"/>
              <a:gd name="T45" fmla="*/ 2147483646 h 60"/>
              <a:gd name="T46" fmla="*/ 0 w 102"/>
              <a:gd name="T47" fmla="*/ 2147483646 h 60"/>
              <a:gd name="T48" fmla="*/ 2147483646 w 102"/>
              <a:gd name="T49" fmla="*/ 2147483646 h 60"/>
              <a:gd name="T50" fmla="*/ 2147483646 w 102"/>
              <a:gd name="T51" fmla="*/ 2147483646 h 60"/>
              <a:gd name="T52" fmla="*/ 2147483646 w 102"/>
              <a:gd name="T53" fmla="*/ 2147483646 h 60"/>
              <a:gd name="T54" fmla="*/ 2147483646 w 102"/>
              <a:gd name="T55" fmla="*/ 2147483646 h 60"/>
              <a:gd name="T56" fmla="*/ 2147483646 w 102"/>
              <a:gd name="T57" fmla="*/ 2147483646 h 60"/>
              <a:gd name="T58" fmla="*/ 2147483646 w 102"/>
              <a:gd name="T59" fmla="*/ 2147483646 h 60"/>
              <a:gd name="T60" fmla="*/ 2147483646 w 102"/>
              <a:gd name="T61" fmla="*/ 2147483646 h 60"/>
              <a:gd name="T62" fmla="*/ 2147483646 w 102"/>
              <a:gd name="T63" fmla="*/ 2147483646 h 60"/>
              <a:gd name="T64" fmla="*/ 2147483646 w 102"/>
              <a:gd name="T65" fmla="*/ 0 h 60"/>
              <a:gd name="T66" fmla="*/ 2147483646 w 102"/>
              <a:gd name="T67" fmla="*/ 0 h 60"/>
              <a:gd name="T68" fmla="*/ 2147483646 w 102"/>
              <a:gd name="T69" fmla="*/ 0 h 60"/>
              <a:gd name="T70" fmla="*/ 2147483646 w 102"/>
              <a:gd name="T71" fmla="*/ 0 h 60"/>
              <a:gd name="T72" fmla="*/ 2147483646 w 102"/>
              <a:gd name="T73" fmla="*/ 0 h 60"/>
              <a:gd name="T74" fmla="*/ 2147483646 w 102"/>
              <a:gd name="T75" fmla="*/ 0 h 60"/>
              <a:gd name="T76" fmla="*/ 2147483646 w 102"/>
              <a:gd name="T77" fmla="*/ 2147483646 h 60"/>
              <a:gd name="T78" fmla="*/ 2147483646 w 102"/>
              <a:gd name="T79" fmla="*/ 2147483646 h 60"/>
              <a:gd name="T80" fmla="*/ 2147483646 w 102"/>
              <a:gd name="T81" fmla="*/ 2147483646 h 60"/>
              <a:gd name="T82" fmla="*/ 2147483646 w 102"/>
              <a:gd name="T83" fmla="*/ 2147483646 h 60"/>
              <a:gd name="T84" fmla="*/ 2147483646 w 102"/>
              <a:gd name="T85" fmla="*/ 2147483646 h 60"/>
              <a:gd name="T86" fmla="*/ 2147483646 w 102"/>
              <a:gd name="T87" fmla="*/ 2147483646 h 60"/>
              <a:gd name="T88" fmla="*/ 2147483646 w 102"/>
              <a:gd name="T89" fmla="*/ 2147483646 h 60"/>
              <a:gd name="T90" fmla="*/ 2147483646 w 102"/>
              <a:gd name="T91" fmla="*/ 2147483646 h 60"/>
              <a:gd name="T92" fmla="*/ 2147483646 w 102"/>
              <a:gd name="T93" fmla="*/ 2147483646 h 60"/>
              <a:gd name="T94" fmla="*/ 2147483646 w 102"/>
              <a:gd name="T95" fmla="*/ 2147483646 h 60"/>
              <a:gd name="T96" fmla="*/ 2147483646 w 102"/>
              <a:gd name="T97" fmla="*/ 2147483646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7" name="Freeform 435"/>
          <p:cNvSpPr>
            <a:spLocks/>
          </p:cNvSpPr>
          <p:nvPr userDrawn="1"/>
        </p:nvSpPr>
        <p:spPr bwMode="auto">
          <a:xfrm>
            <a:off x="2540901" y="1937717"/>
            <a:ext cx="122767" cy="80963"/>
          </a:xfrm>
          <a:custGeom>
            <a:avLst/>
            <a:gdLst>
              <a:gd name="T0" fmla="*/ 2147483646 w 86"/>
              <a:gd name="T1" fmla="*/ 2147483646 h 80"/>
              <a:gd name="T2" fmla="*/ 2147483646 w 86"/>
              <a:gd name="T3" fmla="*/ 0 h 80"/>
              <a:gd name="T4" fmla="*/ 2147483646 w 86"/>
              <a:gd name="T5" fmla="*/ 2147483646 h 80"/>
              <a:gd name="T6" fmla="*/ 2147483646 w 86"/>
              <a:gd name="T7" fmla="*/ 2147483646 h 80"/>
              <a:gd name="T8" fmla="*/ 2147483646 w 86"/>
              <a:gd name="T9" fmla="*/ 2147483646 h 80"/>
              <a:gd name="T10" fmla="*/ 2147483646 w 86"/>
              <a:gd name="T11" fmla="*/ 2147483646 h 80"/>
              <a:gd name="T12" fmla="*/ 2147483646 w 86"/>
              <a:gd name="T13" fmla="*/ 2147483646 h 80"/>
              <a:gd name="T14" fmla="*/ 2147483646 w 86"/>
              <a:gd name="T15" fmla="*/ 2147483646 h 80"/>
              <a:gd name="T16" fmla="*/ 2147483646 w 86"/>
              <a:gd name="T17" fmla="*/ 2147483646 h 80"/>
              <a:gd name="T18" fmla="*/ 2147483646 w 86"/>
              <a:gd name="T19" fmla="*/ 2147483646 h 80"/>
              <a:gd name="T20" fmla="*/ 2147483646 w 86"/>
              <a:gd name="T21" fmla="*/ 2147483646 h 80"/>
              <a:gd name="T22" fmla="*/ 2147483646 w 86"/>
              <a:gd name="T23" fmla="*/ 2147483646 h 80"/>
              <a:gd name="T24" fmla="*/ 2147483646 w 86"/>
              <a:gd name="T25" fmla="*/ 2147483646 h 80"/>
              <a:gd name="T26" fmla="*/ 2147483646 w 86"/>
              <a:gd name="T27" fmla="*/ 2147483646 h 80"/>
              <a:gd name="T28" fmla="*/ 2147483646 w 86"/>
              <a:gd name="T29" fmla="*/ 2147483646 h 80"/>
              <a:gd name="T30" fmla="*/ 2147483646 w 86"/>
              <a:gd name="T31" fmla="*/ 2147483646 h 80"/>
              <a:gd name="T32" fmla="*/ 2147483646 w 86"/>
              <a:gd name="T33" fmla="*/ 2147483646 h 80"/>
              <a:gd name="T34" fmla="*/ 2147483646 w 86"/>
              <a:gd name="T35" fmla="*/ 2147483646 h 80"/>
              <a:gd name="T36" fmla="*/ 2147483646 w 86"/>
              <a:gd name="T37" fmla="*/ 2147483646 h 80"/>
              <a:gd name="T38" fmla="*/ 2147483646 w 86"/>
              <a:gd name="T39" fmla="*/ 2147483646 h 80"/>
              <a:gd name="T40" fmla="*/ 2147483646 w 86"/>
              <a:gd name="T41" fmla="*/ 2147483646 h 80"/>
              <a:gd name="T42" fmla="*/ 2147483646 w 86"/>
              <a:gd name="T43" fmla="*/ 2147483646 h 80"/>
              <a:gd name="T44" fmla="*/ 2147483646 w 86"/>
              <a:gd name="T45" fmla="*/ 2147483646 h 80"/>
              <a:gd name="T46" fmla="*/ 2147483646 w 86"/>
              <a:gd name="T47" fmla="*/ 2147483646 h 80"/>
              <a:gd name="T48" fmla="*/ 2147483646 w 86"/>
              <a:gd name="T49" fmla="*/ 2147483646 h 80"/>
              <a:gd name="T50" fmla="*/ 2147483646 w 86"/>
              <a:gd name="T51" fmla="*/ 2147483646 h 80"/>
              <a:gd name="T52" fmla="*/ 2147483646 w 86"/>
              <a:gd name="T53" fmla="*/ 2147483646 h 80"/>
              <a:gd name="T54" fmla="*/ 2147483646 w 86"/>
              <a:gd name="T55" fmla="*/ 2147483646 h 80"/>
              <a:gd name="T56" fmla="*/ 2147483646 w 86"/>
              <a:gd name="T57" fmla="*/ 2147483646 h 80"/>
              <a:gd name="T58" fmla="*/ 2147483646 w 86"/>
              <a:gd name="T59" fmla="*/ 2147483646 h 80"/>
              <a:gd name="T60" fmla="*/ 2147483646 w 86"/>
              <a:gd name="T61" fmla="*/ 2147483646 h 80"/>
              <a:gd name="T62" fmla="*/ 2147483646 w 86"/>
              <a:gd name="T63" fmla="*/ 2147483646 h 80"/>
              <a:gd name="T64" fmla="*/ 2147483646 w 86"/>
              <a:gd name="T65" fmla="*/ 2147483646 h 80"/>
              <a:gd name="T66" fmla="*/ 2147483646 w 86"/>
              <a:gd name="T67" fmla="*/ 2147483646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8" name="Freeform 436"/>
          <p:cNvSpPr>
            <a:spLocks/>
          </p:cNvSpPr>
          <p:nvPr userDrawn="1"/>
        </p:nvSpPr>
        <p:spPr bwMode="auto">
          <a:xfrm>
            <a:off x="2665768" y="1986938"/>
            <a:ext cx="48683" cy="46039"/>
          </a:xfrm>
          <a:custGeom>
            <a:avLst/>
            <a:gdLst>
              <a:gd name="T0" fmla="*/ 2147483646 w 34"/>
              <a:gd name="T1" fmla="*/ 2147483646 h 46"/>
              <a:gd name="T2" fmla="*/ 2147483646 w 34"/>
              <a:gd name="T3" fmla="*/ 2147483646 h 46"/>
              <a:gd name="T4" fmla="*/ 2147483646 w 34"/>
              <a:gd name="T5" fmla="*/ 2147483646 h 46"/>
              <a:gd name="T6" fmla="*/ 2147483646 w 34"/>
              <a:gd name="T7" fmla="*/ 2147483646 h 46"/>
              <a:gd name="T8" fmla="*/ 2147483646 w 34"/>
              <a:gd name="T9" fmla="*/ 2147483646 h 46"/>
              <a:gd name="T10" fmla="*/ 2147483646 w 34"/>
              <a:gd name="T11" fmla="*/ 2147483646 h 46"/>
              <a:gd name="T12" fmla="*/ 2147483646 w 34"/>
              <a:gd name="T13" fmla="*/ 2147483646 h 46"/>
              <a:gd name="T14" fmla="*/ 0 w 34"/>
              <a:gd name="T15" fmla="*/ 2147483646 h 46"/>
              <a:gd name="T16" fmla="*/ 2147483646 w 34"/>
              <a:gd name="T17" fmla="*/ 2147483646 h 46"/>
              <a:gd name="T18" fmla="*/ 2147483646 w 34"/>
              <a:gd name="T19" fmla="*/ 2147483646 h 46"/>
              <a:gd name="T20" fmla="*/ 2147483646 w 34"/>
              <a:gd name="T21" fmla="*/ 2147483646 h 46"/>
              <a:gd name="T22" fmla="*/ 2147483646 w 34"/>
              <a:gd name="T23" fmla="*/ 2147483646 h 46"/>
              <a:gd name="T24" fmla="*/ 2147483646 w 34"/>
              <a:gd name="T25" fmla="*/ 2147483646 h 46"/>
              <a:gd name="T26" fmla="*/ 2147483646 w 34"/>
              <a:gd name="T27" fmla="*/ 2147483646 h 46"/>
              <a:gd name="T28" fmla="*/ 2147483646 w 34"/>
              <a:gd name="T29" fmla="*/ 2147483646 h 46"/>
              <a:gd name="T30" fmla="*/ 2147483646 w 34"/>
              <a:gd name="T31" fmla="*/ 2147483646 h 46"/>
              <a:gd name="T32" fmla="*/ 2147483646 w 34"/>
              <a:gd name="T33" fmla="*/ 2147483646 h 46"/>
              <a:gd name="T34" fmla="*/ 2147483646 w 34"/>
              <a:gd name="T35" fmla="*/ 2147483646 h 46"/>
              <a:gd name="T36" fmla="*/ 2147483646 w 34"/>
              <a:gd name="T37" fmla="*/ 2147483646 h 46"/>
              <a:gd name="T38" fmla="*/ 2147483646 w 34"/>
              <a:gd name="T39" fmla="*/ 2147483646 h 46"/>
              <a:gd name="T40" fmla="*/ 2147483646 w 34"/>
              <a:gd name="T41" fmla="*/ 2147483646 h 46"/>
              <a:gd name="T42" fmla="*/ 2147483646 w 34"/>
              <a:gd name="T43" fmla="*/ 2147483646 h 46"/>
              <a:gd name="T44" fmla="*/ 2147483646 w 34"/>
              <a:gd name="T45" fmla="*/ 2147483646 h 46"/>
              <a:gd name="T46" fmla="*/ 2147483646 w 34"/>
              <a:gd name="T47" fmla="*/ 2147483646 h 46"/>
              <a:gd name="T48" fmla="*/ 2147483646 w 34"/>
              <a:gd name="T49" fmla="*/ 0 h 46"/>
              <a:gd name="T50" fmla="*/ 2147483646 w 34"/>
              <a:gd name="T51" fmla="*/ 0 h 46"/>
              <a:gd name="T52" fmla="*/ 2147483646 w 34"/>
              <a:gd name="T53" fmla="*/ 0 h 46"/>
              <a:gd name="T54" fmla="*/ 2147483646 w 34"/>
              <a:gd name="T55" fmla="*/ 2147483646 h 46"/>
              <a:gd name="T56" fmla="*/ 2147483646 w 34"/>
              <a:gd name="T57" fmla="*/ 2147483646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9" name="Freeform 437"/>
          <p:cNvSpPr>
            <a:spLocks/>
          </p:cNvSpPr>
          <p:nvPr userDrawn="1"/>
        </p:nvSpPr>
        <p:spPr bwMode="auto">
          <a:xfrm>
            <a:off x="2653068" y="1923431"/>
            <a:ext cx="287867" cy="103188"/>
          </a:xfrm>
          <a:custGeom>
            <a:avLst/>
            <a:gdLst>
              <a:gd name="T0" fmla="*/ 2147483646 w 202"/>
              <a:gd name="T1" fmla="*/ 2147483646 h 100"/>
              <a:gd name="T2" fmla="*/ 2147483646 w 202"/>
              <a:gd name="T3" fmla="*/ 2147483646 h 100"/>
              <a:gd name="T4" fmla="*/ 2147483646 w 202"/>
              <a:gd name="T5" fmla="*/ 2147483646 h 100"/>
              <a:gd name="T6" fmla="*/ 2147483646 w 202"/>
              <a:gd name="T7" fmla="*/ 2147483646 h 100"/>
              <a:gd name="T8" fmla="*/ 2147483646 w 202"/>
              <a:gd name="T9" fmla="*/ 2147483646 h 100"/>
              <a:gd name="T10" fmla="*/ 2147483646 w 202"/>
              <a:gd name="T11" fmla="*/ 2147483646 h 100"/>
              <a:gd name="T12" fmla="*/ 2147483646 w 202"/>
              <a:gd name="T13" fmla="*/ 2147483646 h 100"/>
              <a:gd name="T14" fmla="*/ 2147483646 w 202"/>
              <a:gd name="T15" fmla="*/ 2147483646 h 100"/>
              <a:gd name="T16" fmla="*/ 2147483646 w 202"/>
              <a:gd name="T17" fmla="*/ 2147483646 h 100"/>
              <a:gd name="T18" fmla="*/ 2147483646 w 202"/>
              <a:gd name="T19" fmla="*/ 2147483646 h 100"/>
              <a:gd name="T20" fmla="*/ 2147483646 w 202"/>
              <a:gd name="T21" fmla="*/ 2147483646 h 100"/>
              <a:gd name="T22" fmla="*/ 2147483646 w 202"/>
              <a:gd name="T23" fmla="*/ 2147483646 h 100"/>
              <a:gd name="T24" fmla="*/ 2147483646 w 202"/>
              <a:gd name="T25" fmla="*/ 2147483646 h 100"/>
              <a:gd name="T26" fmla="*/ 2147483646 w 202"/>
              <a:gd name="T27" fmla="*/ 2147483646 h 100"/>
              <a:gd name="T28" fmla="*/ 2147483646 w 202"/>
              <a:gd name="T29" fmla="*/ 2147483646 h 100"/>
              <a:gd name="T30" fmla="*/ 2147483646 w 202"/>
              <a:gd name="T31" fmla="*/ 2147483646 h 100"/>
              <a:gd name="T32" fmla="*/ 2147483646 w 202"/>
              <a:gd name="T33" fmla="*/ 2147483646 h 100"/>
              <a:gd name="T34" fmla="*/ 2147483646 w 202"/>
              <a:gd name="T35" fmla="*/ 2147483646 h 100"/>
              <a:gd name="T36" fmla="*/ 2147483646 w 202"/>
              <a:gd name="T37" fmla="*/ 2147483646 h 100"/>
              <a:gd name="T38" fmla="*/ 2147483646 w 202"/>
              <a:gd name="T39" fmla="*/ 2147483646 h 100"/>
              <a:gd name="T40" fmla="*/ 2147483646 w 202"/>
              <a:gd name="T41" fmla="*/ 2147483646 h 100"/>
              <a:gd name="T42" fmla="*/ 2147483646 w 202"/>
              <a:gd name="T43" fmla="*/ 2147483646 h 100"/>
              <a:gd name="T44" fmla="*/ 2147483646 w 202"/>
              <a:gd name="T45" fmla="*/ 2147483646 h 100"/>
              <a:gd name="T46" fmla="*/ 2147483646 w 202"/>
              <a:gd name="T47" fmla="*/ 2147483646 h 100"/>
              <a:gd name="T48" fmla="*/ 2147483646 w 202"/>
              <a:gd name="T49" fmla="*/ 2147483646 h 100"/>
              <a:gd name="T50" fmla="*/ 2147483646 w 202"/>
              <a:gd name="T51" fmla="*/ 2147483646 h 100"/>
              <a:gd name="T52" fmla="*/ 2147483646 w 202"/>
              <a:gd name="T53" fmla="*/ 2147483646 h 100"/>
              <a:gd name="T54" fmla="*/ 0 w 202"/>
              <a:gd name="T55" fmla="*/ 2147483646 h 100"/>
              <a:gd name="T56" fmla="*/ 2147483646 w 202"/>
              <a:gd name="T57" fmla="*/ 2147483646 h 100"/>
              <a:gd name="T58" fmla="*/ 2147483646 w 202"/>
              <a:gd name="T59" fmla="*/ 0 h 100"/>
              <a:gd name="T60" fmla="*/ 2147483646 w 202"/>
              <a:gd name="T61" fmla="*/ 2147483646 h 100"/>
              <a:gd name="T62" fmla="*/ 2147483646 w 202"/>
              <a:gd name="T63" fmla="*/ 2147483646 h 100"/>
              <a:gd name="T64" fmla="*/ 2147483646 w 202"/>
              <a:gd name="T65" fmla="*/ 2147483646 h 100"/>
              <a:gd name="T66" fmla="*/ 2147483646 w 202"/>
              <a:gd name="T67" fmla="*/ 2147483646 h 100"/>
              <a:gd name="T68" fmla="*/ 2147483646 w 202"/>
              <a:gd name="T69" fmla="*/ 2147483646 h 100"/>
              <a:gd name="T70" fmla="*/ 2147483646 w 202"/>
              <a:gd name="T71" fmla="*/ 2147483646 h 100"/>
              <a:gd name="T72" fmla="*/ 2147483646 w 202"/>
              <a:gd name="T73" fmla="*/ 2147483646 h 100"/>
              <a:gd name="T74" fmla="*/ 2147483646 w 202"/>
              <a:gd name="T75" fmla="*/ 2147483646 h 100"/>
              <a:gd name="T76" fmla="*/ 2147483646 w 202"/>
              <a:gd name="T77" fmla="*/ 2147483646 h 100"/>
              <a:gd name="T78" fmla="*/ 2147483646 w 202"/>
              <a:gd name="T79" fmla="*/ 2147483646 h 100"/>
              <a:gd name="T80" fmla="*/ 2147483646 w 202"/>
              <a:gd name="T81" fmla="*/ 2147483646 h 100"/>
              <a:gd name="T82" fmla="*/ 2147483646 w 202"/>
              <a:gd name="T83" fmla="*/ 2147483646 h 100"/>
              <a:gd name="T84" fmla="*/ 2147483646 w 202"/>
              <a:gd name="T85" fmla="*/ 2147483646 h 100"/>
              <a:gd name="T86" fmla="*/ 2147483646 w 202"/>
              <a:gd name="T87" fmla="*/ 2147483646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0" name="Freeform 438"/>
          <p:cNvSpPr>
            <a:spLocks/>
          </p:cNvSpPr>
          <p:nvPr userDrawn="1"/>
        </p:nvSpPr>
        <p:spPr bwMode="auto">
          <a:xfrm>
            <a:off x="2426584" y="1858343"/>
            <a:ext cx="59267" cy="38100"/>
          </a:xfrm>
          <a:custGeom>
            <a:avLst/>
            <a:gdLst>
              <a:gd name="T0" fmla="*/ 2147483646 w 40"/>
              <a:gd name="T1" fmla="*/ 2147483646 h 37"/>
              <a:gd name="T2" fmla="*/ 2147483646 w 40"/>
              <a:gd name="T3" fmla="*/ 2147483646 h 37"/>
              <a:gd name="T4" fmla="*/ 2147483646 w 40"/>
              <a:gd name="T5" fmla="*/ 2147483646 h 37"/>
              <a:gd name="T6" fmla="*/ 2147483646 w 40"/>
              <a:gd name="T7" fmla="*/ 2147483646 h 37"/>
              <a:gd name="T8" fmla="*/ 2147483646 w 40"/>
              <a:gd name="T9" fmla="*/ 2147483646 h 37"/>
              <a:gd name="T10" fmla="*/ 2147483646 w 40"/>
              <a:gd name="T11" fmla="*/ 2147483646 h 37"/>
              <a:gd name="T12" fmla="*/ 2147483646 w 40"/>
              <a:gd name="T13" fmla="*/ 2147483646 h 37"/>
              <a:gd name="T14" fmla="*/ 2147483646 w 40"/>
              <a:gd name="T15" fmla="*/ 2147483646 h 37"/>
              <a:gd name="T16" fmla="*/ 2147483646 w 40"/>
              <a:gd name="T17" fmla="*/ 2147483646 h 37"/>
              <a:gd name="T18" fmla="*/ 2147483646 w 40"/>
              <a:gd name="T19" fmla="*/ 2147483646 h 37"/>
              <a:gd name="T20" fmla="*/ 2147483646 w 40"/>
              <a:gd name="T21" fmla="*/ 2147483646 h 37"/>
              <a:gd name="T22" fmla="*/ 2147483646 w 40"/>
              <a:gd name="T23" fmla="*/ 2147483646 h 37"/>
              <a:gd name="T24" fmla="*/ 2147483646 w 40"/>
              <a:gd name="T25" fmla="*/ 2147483646 h 37"/>
              <a:gd name="T26" fmla="*/ 2147483646 w 40"/>
              <a:gd name="T27" fmla="*/ 2147483646 h 37"/>
              <a:gd name="T28" fmla="*/ 0 w 40"/>
              <a:gd name="T29" fmla="*/ 2147483646 h 37"/>
              <a:gd name="T30" fmla="*/ 2147483646 w 40"/>
              <a:gd name="T31" fmla="*/ 2147483646 h 37"/>
              <a:gd name="T32" fmla="*/ 2147483646 w 40"/>
              <a:gd name="T33" fmla="*/ 2147483646 h 37"/>
              <a:gd name="T34" fmla="*/ 2147483646 w 40"/>
              <a:gd name="T35" fmla="*/ 2147483646 h 37"/>
              <a:gd name="T36" fmla="*/ 2147483646 w 40"/>
              <a:gd name="T37" fmla="*/ 2147483646 h 37"/>
              <a:gd name="T38" fmla="*/ 2147483646 w 40"/>
              <a:gd name="T39" fmla="*/ 0 h 37"/>
              <a:gd name="T40" fmla="*/ 2147483646 w 40"/>
              <a:gd name="T41" fmla="*/ 2147483646 h 37"/>
              <a:gd name="T42" fmla="*/ 2147483646 w 40"/>
              <a:gd name="T43" fmla="*/ 2147483646 h 37"/>
              <a:gd name="T44" fmla="*/ 2147483646 w 40"/>
              <a:gd name="T45" fmla="*/ 2147483646 h 37"/>
              <a:gd name="T46" fmla="*/ 2147483646 w 40"/>
              <a:gd name="T47" fmla="*/ 2147483646 h 37"/>
              <a:gd name="T48" fmla="*/ 2147483646 w 40"/>
              <a:gd name="T49" fmla="*/ 2147483646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1" name="Freeform 439"/>
          <p:cNvSpPr>
            <a:spLocks/>
          </p:cNvSpPr>
          <p:nvPr userDrawn="1"/>
        </p:nvSpPr>
        <p:spPr bwMode="auto">
          <a:xfrm flipV="1">
            <a:off x="2653068" y="1617044"/>
            <a:ext cx="287867" cy="323851"/>
          </a:xfrm>
          <a:custGeom>
            <a:avLst/>
            <a:gdLst>
              <a:gd name="T0" fmla="*/ 2147483646 w 201"/>
              <a:gd name="T1" fmla="*/ 2147483646 h 319"/>
              <a:gd name="T2" fmla="*/ 2147483646 w 201"/>
              <a:gd name="T3" fmla="*/ 2147483646 h 319"/>
              <a:gd name="T4" fmla="*/ 2147483646 w 201"/>
              <a:gd name="T5" fmla="*/ 2147483646 h 319"/>
              <a:gd name="T6" fmla="*/ 2147483646 w 201"/>
              <a:gd name="T7" fmla="*/ 2147483646 h 319"/>
              <a:gd name="T8" fmla="*/ 2147483646 w 201"/>
              <a:gd name="T9" fmla="*/ 2147483646 h 319"/>
              <a:gd name="T10" fmla="*/ 2147483646 w 201"/>
              <a:gd name="T11" fmla="*/ 2147483646 h 319"/>
              <a:gd name="T12" fmla="*/ 2147483646 w 201"/>
              <a:gd name="T13" fmla="*/ 2147483646 h 319"/>
              <a:gd name="T14" fmla="*/ 2147483646 w 201"/>
              <a:gd name="T15" fmla="*/ 2147483646 h 319"/>
              <a:gd name="T16" fmla="*/ 2147483646 w 201"/>
              <a:gd name="T17" fmla="*/ 2147483646 h 319"/>
              <a:gd name="T18" fmla="*/ 2147483646 w 201"/>
              <a:gd name="T19" fmla="*/ 2147483646 h 319"/>
              <a:gd name="T20" fmla="*/ 2147483646 w 201"/>
              <a:gd name="T21" fmla="*/ 2147483646 h 319"/>
              <a:gd name="T22" fmla="*/ 2147483646 w 201"/>
              <a:gd name="T23" fmla="*/ 2147483646 h 319"/>
              <a:gd name="T24" fmla="*/ 2147483646 w 201"/>
              <a:gd name="T25" fmla="*/ 2147483646 h 319"/>
              <a:gd name="T26" fmla="*/ 2147483646 w 201"/>
              <a:gd name="T27" fmla="*/ 2147483646 h 319"/>
              <a:gd name="T28" fmla="*/ 2147483646 w 201"/>
              <a:gd name="T29" fmla="*/ 2147483646 h 319"/>
              <a:gd name="T30" fmla="*/ 2147483646 w 201"/>
              <a:gd name="T31" fmla="*/ 2147483646 h 319"/>
              <a:gd name="T32" fmla="*/ 2147483646 w 201"/>
              <a:gd name="T33" fmla="*/ 2147483646 h 319"/>
              <a:gd name="T34" fmla="*/ 2147483646 w 201"/>
              <a:gd name="T35" fmla="*/ 2147483646 h 319"/>
              <a:gd name="T36" fmla="*/ 2147483646 w 201"/>
              <a:gd name="T37" fmla="*/ 2147483646 h 319"/>
              <a:gd name="T38" fmla="*/ 2147483646 w 201"/>
              <a:gd name="T39" fmla="*/ 2147483646 h 319"/>
              <a:gd name="T40" fmla="*/ 2147483646 w 201"/>
              <a:gd name="T41" fmla="*/ 2147483646 h 319"/>
              <a:gd name="T42" fmla="*/ 2147483646 w 201"/>
              <a:gd name="T43" fmla="*/ 2147483646 h 319"/>
              <a:gd name="T44" fmla="*/ 2147483646 w 201"/>
              <a:gd name="T45" fmla="*/ 2147483646 h 319"/>
              <a:gd name="T46" fmla="*/ 2147483646 w 201"/>
              <a:gd name="T47" fmla="*/ 2147483646 h 319"/>
              <a:gd name="T48" fmla="*/ 2147483646 w 201"/>
              <a:gd name="T49" fmla="*/ 2147483646 h 319"/>
              <a:gd name="T50" fmla="*/ 2147483646 w 201"/>
              <a:gd name="T51" fmla="*/ 0 h 319"/>
              <a:gd name="T52" fmla="*/ 2147483646 w 201"/>
              <a:gd name="T53" fmla="*/ 2147483646 h 319"/>
              <a:gd name="T54" fmla="*/ 2147483646 w 201"/>
              <a:gd name="T55" fmla="*/ 2147483646 h 319"/>
              <a:gd name="T56" fmla="*/ 2147483646 w 201"/>
              <a:gd name="T57" fmla="*/ 2147483646 h 319"/>
              <a:gd name="T58" fmla="*/ 2147483646 w 201"/>
              <a:gd name="T59" fmla="*/ 2147483646 h 319"/>
              <a:gd name="T60" fmla="*/ 2147483646 w 201"/>
              <a:gd name="T61" fmla="*/ 2147483646 h 319"/>
              <a:gd name="T62" fmla="*/ 2147483646 w 201"/>
              <a:gd name="T63" fmla="*/ 2147483646 h 319"/>
              <a:gd name="T64" fmla="*/ 2147483646 w 201"/>
              <a:gd name="T65" fmla="*/ 2147483646 h 319"/>
              <a:gd name="T66" fmla="*/ 2147483646 w 201"/>
              <a:gd name="T67" fmla="*/ 2147483646 h 319"/>
              <a:gd name="T68" fmla="*/ 2147483646 w 201"/>
              <a:gd name="T69" fmla="*/ 2147483646 h 319"/>
              <a:gd name="T70" fmla="*/ 2147483646 w 201"/>
              <a:gd name="T71" fmla="*/ 2147483646 h 319"/>
              <a:gd name="T72" fmla="*/ 2147483646 w 201"/>
              <a:gd name="T73" fmla="*/ 2147483646 h 319"/>
              <a:gd name="T74" fmla="*/ 2147483646 w 201"/>
              <a:gd name="T75" fmla="*/ 2147483646 h 319"/>
              <a:gd name="T76" fmla="*/ 2147483646 w 201"/>
              <a:gd name="T77" fmla="*/ 2147483646 h 319"/>
              <a:gd name="T78" fmla="*/ 2147483646 w 201"/>
              <a:gd name="T79" fmla="*/ 2147483646 h 319"/>
              <a:gd name="T80" fmla="*/ 2147483646 w 201"/>
              <a:gd name="T81" fmla="*/ 2147483646 h 319"/>
              <a:gd name="T82" fmla="*/ 2147483646 w 201"/>
              <a:gd name="T83" fmla="*/ 2147483646 h 319"/>
              <a:gd name="T84" fmla="*/ 2147483646 w 201"/>
              <a:gd name="T85" fmla="*/ 2147483646 h 319"/>
              <a:gd name="T86" fmla="*/ 0 w 201"/>
              <a:gd name="T87" fmla="*/ 2147483646 h 319"/>
              <a:gd name="T88" fmla="*/ 2147483646 w 201"/>
              <a:gd name="T89" fmla="*/ 2147483646 h 319"/>
              <a:gd name="T90" fmla="*/ 2147483646 w 201"/>
              <a:gd name="T91" fmla="*/ 2147483646 h 319"/>
              <a:gd name="T92" fmla="*/ 2147483646 w 201"/>
              <a:gd name="T93" fmla="*/ 2147483646 h 319"/>
              <a:gd name="T94" fmla="*/ 2147483646 w 201"/>
              <a:gd name="T95" fmla="*/ 2147483646 h 319"/>
              <a:gd name="T96" fmla="*/ 2147483646 w 201"/>
              <a:gd name="T97" fmla="*/ 2147483646 h 319"/>
              <a:gd name="T98" fmla="*/ 2147483646 w 201"/>
              <a:gd name="T99" fmla="*/ 2147483646 h 319"/>
              <a:gd name="T100" fmla="*/ 2147483646 w 201"/>
              <a:gd name="T101" fmla="*/ 2147483646 h 319"/>
              <a:gd name="T102" fmla="*/ 2147483646 w 201"/>
              <a:gd name="T103" fmla="*/ 2147483646 h 319"/>
              <a:gd name="T104" fmla="*/ 2147483646 w 201"/>
              <a:gd name="T105" fmla="*/ 2147483646 h 319"/>
              <a:gd name="T106" fmla="*/ 2147483646 w 201"/>
              <a:gd name="T107" fmla="*/ 2147483646 h 319"/>
              <a:gd name="T108" fmla="*/ 2147483646 w 201"/>
              <a:gd name="T109" fmla="*/ 2147483646 h 319"/>
              <a:gd name="T110" fmla="*/ 2147483646 w 201"/>
              <a:gd name="T111" fmla="*/ 2147483646 h 3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2" name="Freeform 440"/>
          <p:cNvSpPr>
            <a:spLocks/>
          </p:cNvSpPr>
          <p:nvPr userDrawn="1"/>
        </p:nvSpPr>
        <p:spPr bwMode="auto">
          <a:xfrm>
            <a:off x="2659434" y="1885342"/>
            <a:ext cx="48684" cy="17463"/>
          </a:xfrm>
          <a:custGeom>
            <a:avLst/>
            <a:gdLst>
              <a:gd name="T0" fmla="*/ 2147483646 w 34"/>
              <a:gd name="T1" fmla="*/ 0 h 18"/>
              <a:gd name="T2" fmla="*/ 2147483646 w 34"/>
              <a:gd name="T3" fmla="*/ 2147483646 h 18"/>
              <a:gd name="T4" fmla="*/ 2147483646 w 34"/>
              <a:gd name="T5" fmla="*/ 2147483646 h 18"/>
              <a:gd name="T6" fmla="*/ 2147483646 w 34"/>
              <a:gd name="T7" fmla="*/ 2147483646 h 18"/>
              <a:gd name="T8" fmla="*/ 2147483646 w 34"/>
              <a:gd name="T9" fmla="*/ 2147483646 h 18"/>
              <a:gd name="T10" fmla="*/ 2147483646 w 34"/>
              <a:gd name="T11" fmla="*/ 2147483646 h 18"/>
              <a:gd name="T12" fmla="*/ 2147483646 w 34"/>
              <a:gd name="T13" fmla="*/ 2147483646 h 18"/>
              <a:gd name="T14" fmla="*/ 2147483646 w 34"/>
              <a:gd name="T15" fmla="*/ 2147483646 h 18"/>
              <a:gd name="T16" fmla="*/ 2147483646 w 34"/>
              <a:gd name="T17" fmla="*/ 2147483646 h 18"/>
              <a:gd name="T18" fmla="*/ 2147483646 w 34"/>
              <a:gd name="T19" fmla="*/ 2147483646 h 18"/>
              <a:gd name="T20" fmla="*/ 0 w 34"/>
              <a:gd name="T21" fmla="*/ 2147483646 h 18"/>
              <a:gd name="T22" fmla="*/ 0 w 34"/>
              <a:gd name="T23" fmla="*/ 2147483646 h 18"/>
              <a:gd name="T24" fmla="*/ 2147483646 w 34"/>
              <a:gd name="T25" fmla="*/ 2147483646 h 18"/>
              <a:gd name="T26" fmla="*/ 2147483646 w 34"/>
              <a:gd name="T27" fmla="*/ 2147483646 h 18"/>
              <a:gd name="T28" fmla="*/ 2147483646 w 34"/>
              <a:gd name="T29" fmla="*/ 2147483646 h 18"/>
              <a:gd name="T30" fmla="*/ 2147483646 w 34"/>
              <a:gd name="T31" fmla="*/ 2147483646 h 18"/>
              <a:gd name="T32" fmla="*/ 2147483646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3" name="Freeform 441"/>
          <p:cNvSpPr>
            <a:spLocks/>
          </p:cNvSpPr>
          <p:nvPr userDrawn="1"/>
        </p:nvSpPr>
        <p:spPr bwMode="auto">
          <a:xfrm>
            <a:off x="2634017" y="1839299"/>
            <a:ext cx="44451" cy="47625"/>
          </a:xfrm>
          <a:custGeom>
            <a:avLst/>
            <a:gdLst>
              <a:gd name="T0" fmla="*/ 2147483646 w 34"/>
              <a:gd name="T1" fmla="*/ 2147483646 h 46"/>
              <a:gd name="T2" fmla="*/ 2147483646 w 34"/>
              <a:gd name="T3" fmla="*/ 2147483646 h 46"/>
              <a:gd name="T4" fmla="*/ 2147483646 w 34"/>
              <a:gd name="T5" fmla="*/ 2147483646 h 46"/>
              <a:gd name="T6" fmla="*/ 2147483646 w 34"/>
              <a:gd name="T7" fmla="*/ 0 h 46"/>
              <a:gd name="T8" fmla="*/ 2147483646 w 34"/>
              <a:gd name="T9" fmla="*/ 0 h 46"/>
              <a:gd name="T10" fmla="*/ 2147483646 w 34"/>
              <a:gd name="T11" fmla="*/ 2147483646 h 46"/>
              <a:gd name="T12" fmla="*/ 0 w 34"/>
              <a:gd name="T13" fmla="*/ 2147483646 h 46"/>
              <a:gd name="T14" fmla="*/ 2147483646 w 34"/>
              <a:gd name="T15" fmla="*/ 2147483646 h 46"/>
              <a:gd name="T16" fmla="*/ 2147483646 w 34"/>
              <a:gd name="T17" fmla="*/ 2147483646 h 46"/>
              <a:gd name="T18" fmla="*/ 2147483646 w 34"/>
              <a:gd name="T19" fmla="*/ 2147483646 h 46"/>
              <a:gd name="T20" fmla="*/ 2147483646 w 34"/>
              <a:gd name="T21" fmla="*/ 2147483646 h 46"/>
              <a:gd name="T22" fmla="*/ 2147483646 w 34"/>
              <a:gd name="T23" fmla="*/ 2147483646 h 46"/>
              <a:gd name="T24" fmla="*/ 2147483646 w 34"/>
              <a:gd name="T25" fmla="*/ 2147483646 h 46"/>
              <a:gd name="T26" fmla="*/ 2147483646 w 34"/>
              <a:gd name="T27" fmla="*/ 2147483646 h 46"/>
              <a:gd name="T28" fmla="*/ 2147483646 w 34"/>
              <a:gd name="T29" fmla="*/ 2147483646 h 46"/>
              <a:gd name="T30" fmla="*/ 2147483646 w 34"/>
              <a:gd name="T31" fmla="*/ 2147483646 h 46"/>
              <a:gd name="T32" fmla="*/ 2147483646 w 34"/>
              <a:gd name="T33" fmla="*/ 2147483646 h 46"/>
              <a:gd name="T34" fmla="*/ 2147483646 w 34"/>
              <a:gd name="T35" fmla="*/ 2147483646 h 46"/>
              <a:gd name="T36" fmla="*/ 2147483646 w 34"/>
              <a:gd name="T37" fmla="*/ 2147483646 h 46"/>
              <a:gd name="T38" fmla="*/ 2147483646 w 34"/>
              <a:gd name="T39" fmla="*/ 2147483646 h 46"/>
              <a:gd name="T40" fmla="*/ 2147483646 w 34"/>
              <a:gd name="T41" fmla="*/ 2147483646 h 46"/>
              <a:gd name="T42" fmla="*/ 2147483646 w 34"/>
              <a:gd name="T43" fmla="*/ 2147483646 h 46"/>
              <a:gd name="T44" fmla="*/ 2147483646 w 34"/>
              <a:gd name="T45" fmla="*/ 2147483646 h 46"/>
              <a:gd name="T46" fmla="*/ 2147483646 w 34"/>
              <a:gd name="T47" fmla="*/ 2147483646 h 46"/>
              <a:gd name="T48" fmla="*/ 2147483646 w 34"/>
              <a:gd name="T49" fmla="*/ 2147483646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4" name="Freeform 442"/>
          <p:cNvSpPr>
            <a:spLocks/>
          </p:cNvSpPr>
          <p:nvPr userDrawn="1"/>
        </p:nvSpPr>
        <p:spPr bwMode="auto">
          <a:xfrm>
            <a:off x="2545132" y="1817076"/>
            <a:ext cx="80433" cy="68263"/>
          </a:xfrm>
          <a:custGeom>
            <a:avLst/>
            <a:gdLst>
              <a:gd name="T0" fmla="*/ 2147483646 w 58"/>
              <a:gd name="T1" fmla="*/ 2147483646 h 67"/>
              <a:gd name="T2" fmla="*/ 2147483646 w 58"/>
              <a:gd name="T3" fmla="*/ 2147483646 h 67"/>
              <a:gd name="T4" fmla="*/ 2147483646 w 58"/>
              <a:gd name="T5" fmla="*/ 2147483646 h 67"/>
              <a:gd name="T6" fmla="*/ 2147483646 w 58"/>
              <a:gd name="T7" fmla="*/ 2147483646 h 67"/>
              <a:gd name="T8" fmla="*/ 2147483646 w 58"/>
              <a:gd name="T9" fmla="*/ 2147483646 h 67"/>
              <a:gd name="T10" fmla="*/ 2147483646 w 58"/>
              <a:gd name="T11" fmla="*/ 2147483646 h 67"/>
              <a:gd name="T12" fmla="*/ 2147483646 w 58"/>
              <a:gd name="T13" fmla="*/ 2147483646 h 67"/>
              <a:gd name="T14" fmla="*/ 2147483646 w 58"/>
              <a:gd name="T15" fmla="*/ 2147483646 h 67"/>
              <a:gd name="T16" fmla="*/ 2147483646 w 58"/>
              <a:gd name="T17" fmla="*/ 2147483646 h 67"/>
              <a:gd name="T18" fmla="*/ 2147483646 w 58"/>
              <a:gd name="T19" fmla="*/ 2147483646 h 67"/>
              <a:gd name="T20" fmla="*/ 2147483646 w 58"/>
              <a:gd name="T21" fmla="*/ 2147483646 h 67"/>
              <a:gd name="T22" fmla="*/ 2147483646 w 58"/>
              <a:gd name="T23" fmla="*/ 2147483646 h 67"/>
              <a:gd name="T24" fmla="*/ 2147483646 w 58"/>
              <a:gd name="T25" fmla="*/ 2147483646 h 67"/>
              <a:gd name="T26" fmla="*/ 2147483646 w 58"/>
              <a:gd name="T27" fmla="*/ 2147483646 h 67"/>
              <a:gd name="T28" fmla="*/ 2147483646 w 58"/>
              <a:gd name="T29" fmla="*/ 2147483646 h 67"/>
              <a:gd name="T30" fmla="*/ 2147483646 w 58"/>
              <a:gd name="T31" fmla="*/ 2147483646 h 67"/>
              <a:gd name="T32" fmla="*/ 2147483646 w 58"/>
              <a:gd name="T33" fmla="*/ 2147483646 h 67"/>
              <a:gd name="T34" fmla="*/ 2147483646 w 58"/>
              <a:gd name="T35" fmla="*/ 2147483646 h 67"/>
              <a:gd name="T36" fmla="*/ 2147483646 w 58"/>
              <a:gd name="T37" fmla="*/ 2147483646 h 67"/>
              <a:gd name="T38" fmla="*/ 2147483646 w 58"/>
              <a:gd name="T39" fmla="*/ 2147483646 h 67"/>
              <a:gd name="T40" fmla="*/ 2147483646 w 58"/>
              <a:gd name="T41" fmla="*/ 2147483646 h 67"/>
              <a:gd name="T42" fmla="*/ 2147483646 w 58"/>
              <a:gd name="T43" fmla="*/ 2147483646 h 67"/>
              <a:gd name="T44" fmla="*/ 2147483646 w 58"/>
              <a:gd name="T45" fmla="*/ 2147483646 h 67"/>
              <a:gd name="T46" fmla="*/ 0 w 58"/>
              <a:gd name="T47" fmla="*/ 2147483646 h 67"/>
              <a:gd name="T48" fmla="*/ 2147483646 w 58"/>
              <a:gd name="T49" fmla="*/ 0 h 67"/>
              <a:gd name="T50" fmla="*/ 2147483646 w 58"/>
              <a:gd name="T51" fmla="*/ 0 h 67"/>
              <a:gd name="T52" fmla="*/ 2147483646 w 58"/>
              <a:gd name="T53" fmla="*/ 0 h 67"/>
              <a:gd name="T54" fmla="*/ 2147483646 w 58"/>
              <a:gd name="T55" fmla="*/ 2147483646 h 67"/>
              <a:gd name="T56" fmla="*/ 2147483646 w 58"/>
              <a:gd name="T57" fmla="*/ 2147483646 h 67"/>
              <a:gd name="T58" fmla="*/ 2147483646 w 58"/>
              <a:gd name="T59" fmla="*/ 2147483646 h 67"/>
              <a:gd name="T60" fmla="*/ 2147483646 w 58"/>
              <a:gd name="T61" fmla="*/ 2147483646 h 67"/>
              <a:gd name="T62" fmla="*/ 2147483646 w 58"/>
              <a:gd name="T63" fmla="*/ 2147483646 h 67"/>
              <a:gd name="T64" fmla="*/ 2147483646 w 58"/>
              <a:gd name="T65" fmla="*/ 2147483646 h 67"/>
              <a:gd name="T66" fmla="*/ 2147483646 w 58"/>
              <a:gd name="T67" fmla="*/ 2147483646 h 67"/>
              <a:gd name="T68" fmla="*/ 2147483646 w 58"/>
              <a:gd name="T69" fmla="*/ 2147483646 h 67"/>
              <a:gd name="T70" fmla="*/ 2147483646 w 58"/>
              <a:gd name="T71" fmla="*/ 2147483646 h 67"/>
              <a:gd name="T72" fmla="*/ 2147483646 w 58"/>
              <a:gd name="T73" fmla="*/ 2147483646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5" name="Freeform 443"/>
          <p:cNvSpPr>
            <a:spLocks/>
          </p:cNvSpPr>
          <p:nvPr userDrawn="1"/>
        </p:nvSpPr>
        <p:spPr bwMode="auto">
          <a:xfrm>
            <a:off x="2221281" y="2064727"/>
            <a:ext cx="359833" cy="234951"/>
          </a:xfrm>
          <a:custGeom>
            <a:avLst/>
            <a:gdLst>
              <a:gd name="T0" fmla="*/ 2147483646 w 249"/>
              <a:gd name="T1" fmla="*/ 2147483646 h 231"/>
              <a:gd name="T2" fmla="*/ 2147483646 w 249"/>
              <a:gd name="T3" fmla="*/ 2147483646 h 231"/>
              <a:gd name="T4" fmla="*/ 2147483646 w 249"/>
              <a:gd name="T5" fmla="*/ 2147483646 h 231"/>
              <a:gd name="T6" fmla="*/ 2147483646 w 249"/>
              <a:gd name="T7" fmla="*/ 2147483646 h 231"/>
              <a:gd name="T8" fmla="*/ 2147483646 w 249"/>
              <a:gd name="T9" fmla="*/ 2147483646 h 231"/>
              <a:gd name="T10" fmla="*/ 2147483646 w 249"/>
              <a:gd name="T11" fmla="*/ 2147483646 h 231"/>
              <a:gd name="T12" fmla="*/ 2147483646 w 249"/>
              <a:gd name="T13" fmla="*/ 2147483646 h 231"/>
              <a:gd name="T14" fmla="*/ 2147483646 w 249"/>
              <a:gd name="T15" fmla="*/ 2147483646 h 231"/>
              <a:gd name="T16" fmla="*/ 2147483646 w 249"/>
              <a:gd name="T17" fmla="*/ 2147483646 h 231"/>
              <a:gd name="T18" fmla="*/ 2147483646 w 249"/>
              <a:gd name="T19" fmla="*/ 2147483646 h 231"/>
              <a:gd name="T20" fmla="*/ 2147483646 w 249"/>
              <a:gd name="T21" fmla="*/ 2147483646 h 231"/>
              <a:gd name="T22" fmla="*/ 2147483646 w 249"/>
              <a:gd name="T23" fmla="*/ 2147483646 h 231"/>
              <a:gd name="T24" fmla="*/ 2147483646 w 249"/>
              <a:gd name="T25" fmla="*/ 2147483646 h 231"/>
              <a:gd name="T26" fmla="*/ 2147483646 w 249"/>
              <a:gd name="T27" fmla="*/ 2147483646 h 231"/>
              <a:gd name="T28" fmla="*/ 2147483646 w 249"/>
              <a:gd name="T29" fmla="*/ 2147483646 h 231"/>
              <a:gd name="T30" fmla="*/ 2147483646 w 249"/>
              <a:gd name="T31" fmla="*/ 2147483646 h 231"/>
              <a:gd name="T32" fmla="*/ 2147483646 w 249"/>
              <a:gd name="T33" fmla="*/ 2147483646 h 231"/>
              <a:gd name="T34" fmla="*/ 2147483646 w 249"/>
              <a:gd name="T35" fmla="*/ 2147483646 h 231"/>
              <a:gd name="T36" fmla="*/ 2147483646 w 249"/>
              <a:gd name="T37" fmla="*/ 2147483646 h 231"/>
              <a:gd name="T38" fmla="*/ 2147483646 w 249"/>
              <a:gd name="T39" fmla="*/ 2147483646 h 231"/>
              <a:gd name="T40" fmla="*/ 2147483646 w 249"/>
              <a:gd name="T41" fmla="*/ 2147483646 h 231"/>
              <a:gd name="T42" fmla="*/ 2147483646 w 249"/>
              <a:gd name="T43" fmla="*/ 2147483646 h 231"/>
              <a:gd name="T44" fmla="*/ 2147483646 w 249"/>
              <a:gd name="T45" fmla="*/ 2147483646 h 231"/>
              <a:gd name="T46" fmla="*/ 2147483646 w 249"/>
              <a:gd name="T47" fmla="*/ 2147483646 h 231"/>
              <a:gd name="T48" fmla="*/ 2147483646 w 249"/>
              <a:gd name="T49" fmla="*/ 2147483646 h 231"/>
              <a:gd name="T50" fmla="*/ 2147483646 w 249"/>
              <a:gd name="T51" fmla="*/ 2147483646 h 231"/>
              <a:gd name="T52" fmla="*/ 2147483646 w 249"/>
              <a:gd name="T53" fmla="*/ 2147483646 h 231"/>
              <a:gd name="T54" fmla="*/ 2147483646 w 249"/>
              <a:gd name="T55" fmla="*/ 2147483646 h 231"/>
              <a:gd name="T56" fmla="*/ 2147483646 w 249"/>
              <a:gd name="T57" fmla="*/ 2147483646 h 231"/>
              <a:gd name="T58" fmla="*/ 2147483646 w 249"/>
              <a:gd name="T59" fmla="*/ 2147483646 h 231"/>
              <a:gd name="T60" fmla="*/ 2147483646 w 249"/>
              <a:gd name="T61" fmla="*/ 2147483646 h 231"/>
              <a:gd name="T62" fmla="*/ 2147483646 w 249"/>
              <a:gd name="T63" fmla="*/ 2147483646 h 231"/>
              <a:gd name="T64" fmla="*/ 2147483646 w 249"/>
              <a:gd name="T65" fmla="*/ 2147483646 h 231"/>
              <a:gd name="T66" fmla="*/ 2147483646 w 249"/>
              <a:gd name="T67" fmla="*/ 2147483646 h 231"/>
              <a:gd name="T68" fmla="*/ 2147483646 w 249"/>
              <a:gd name="T69" fmla="*/ 2147483646 h 231"/>
              <a:gd name="T70" fmla="*/ 2147483646 w 249"/>
              <a:gd name="T71" fmla="*/ 2147483646 h 231"/>
              <a:gd name="T72" fmla="*/ 2147483646 w 249"/>
              <a:gd name="T73" fmla="*/ 2147483646 h 231"/>
              <a:gd name="T74" fmla="*/ 2147483646 w 249"/>
              <a:gd name="T75" fmla="*/ 2147483646 h 231"/>
              <a:gd name="T76" fmla="*/ 2147483646 w 249"/>
              <a:gd name="T77" fmla="*/ 2147483646 h 231"/>
              <a:gd name="T78" fmla="*/ 2147483646 w 249"/>
              <a:gd name="T79" fmla="*/ 2147483646 h 231"/>
              <a:gd name="T80" fmla="*/ 2147483646 w 249"/>
              <a:gd name="T81" fmla="*/ 2147483646 h 231"/>
              <a:gd name="T82" fmla="*/ 2147483646 w 249"/>
              <a:gd name="T83" fmla="*/ 2147483646 h 231"/>
              <a:gd name="T84" fmla="*/ 2147483646 w 249"/>
              <a:gd name="T85" fmla="*/ 2147483646 h 231"/>
              <a:gd name="T86" fmla="*/ 2147483646 w 249"/>
              <a:gd name="T87" fmla="*/ 2147483646 h 231"/>
              <a:gd name="T88" fmla="*/ 2147483646 w 249"/>
              <a:gd name="T89" fmla="*/ 2147483646 h 231"/>
              <a:gd name="T90" fmla="*/ 2147483646 w 249"/>
              <a:gd name="T91" fmla="*/ 2147483646 h 231"/>
              <a:gd name="T92" fmla="*/ 2147483646 w 249"/>
              <a:gd name="T93" fmla="*/ 2147483646 h 231"/>
              <a:gd name="T94" fmla="*/ 2147483646 w 249"/>
              <a:gd name="T95" fmla="*/ 2147483646 h 231"/>
              <a:gd name="T96" fmla="*/ 2147483646 w 249"/>
              <a:gd name="T97" fmla="*/ 2147483646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6" name="Freeform 445"/>
          <p:cNvSpPr>
            <a:spLocks/>
          </p:cNvSpPr>
          <p:nvPr userDrawn="1"/>
        </p:nvSpPr>
        <p:spPr bwMode="auto">
          <a:xfrm>
            <a:off x="3592868" y="4199909"/>
            <a:ext cx="48683" cy="19051"/>
          </a:xfrm>
          <a:custGeom>
            <a:avLst/>
            <a:gdLst>
              <a:gd name="T0" fmla="*/ 2147483646 w 23"/>
              <a:gd name="T1" fmla="*/ 0 h 18"/>
              <a:gd name="T2" fmla="*/ 2147483646 w 23"/>
              <a:gd name="T3" fmla="*/ 2147483646 h 18"/>
              <a:gd name="T4" fmla="*/ 2147483646 w 23"/>
              <a:gd name="T5" fmla="*/ 2147483646 h 18"/>
              <a:gd name="T6" fmla="*/ 0 w 23"/>
              <a:gd name="T7" fmla="*/ 2147483646 h 18"/>
              <a:gd name="T8" fmla="*/ 2147483646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57" name="Freeform 450"/>
          <p:cNvSpPr>
            <a:spLocks/>
          </p:cNvSpPr>
          <p:nvPr userDrawn="1"/>
        </p:nvSpPr>
        <p:spPr bwMode="auto">
          <a:xfrm>
            <a:off x="4983533" y="2426668"/>
            <a:ext cx="175684" cy="50800"/>
          </a:xfrm>
          <a:custGeom>
            <a:avLst/>
            <a:gdLst>
              <a:gd name="T0" fmla="*/ 2147483646 w 114"/>
              <a:gd name="T1" fmla="*/ 0 h 54"/>
              <a:gd name="T2" fmla="*/ 2147483646 w 114"/>
              <a:gd name="T3" fmla="*/ 2147483646 h 54"/>
              <a:gd name="T4" fmla="*/ 2147483646 w 114"/>
              <a:gd name="T5" fmla="*/ 2147483646 h 54"/>
              <a:gd name="T6" fmla="*/ 2147483646 w 114"/>
              <a:gd name="T7" fmla="*/ 0 h 54"/>
              <a:gd name="T8" fmla="*/ 2147483646 w 114"/>
              <a:gd name="T9" fmla="*/ 2147483646 h 54"/>
              <a:gd name="T10" fmla="*/ 2147483646 w 114"/>
              <a:gd name="T11" fmla="*/ 2147483646 h 54"/>
              <a:gd name="T12" fmla="*/ 2147483646 w 114"/>
              <a:gd name="T13" fmla="*/ 2147483646 h 54"/>
              <a:gd name="T14" fmla="*/ 2147483646 w 114"/>
              <a:gd name="T15" fmla="*/ 2147483646 h 54"/>
              <a:gd name="T16" fmla="*/ 2147483646 w 114"/>
              <a:gd name="T17" fmla="*/ 2147483646 h 54"/>
              <a:gd name="T18" fmla="*/ 2147483646 w 114"/>
              <a:gd name="T19" fmla="*/ 2147483646 h 54"/>
              <a:gd name="T20" fmla="*/ 2147483646 w 114"/>
              <a:gd name="T21" fmla="*/ 2147483646 h 54"/>
              <a:gd name="T22" fmla="*/ 0 w 114"/>
              <a:gd name="T23" fmla="*/ 2147483646 h 54"/>
              <a:gd name="T24" fmla="*/ 2147483646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anchor="ctr"/>
          <a:lstStyle/>
          <a:p>
            <a:endParaRPr lang="en-GB" sz="1900"/>
          </a:p>
        </p:txBody>
      </p:sp>
      <p:sp>
        <p:nvSpPr>
          <p:cNvPr id="158" name="Freeform 451"/>
          <p:cNvSpPr>
            <a:spLocks/>
          </p:cNvSpPr>
          <p:nvPr userDrawn="1"/>
        </p:nvSpPr>
        <p:spPr bwMode="auto">
          <a:xfrm>
            <a:off x="10311168" y="4560278"/>
            <a:ext cx="287867" cy="185737"/>
          </a:xfrm>
          <a:custGeom>
            <a:avLst/>
            <a:gdLst>
              <a:gd name="T0" fmla="*/ 2147483646 w 575"/>
              <a:gd name="T1" fmla="*/ 2147483646 h 488"/>
              <a:gd name="T2" fmla="*/ 2147483646 w 575"/>
              <a:gd name="T3" fmla="*/ 2147483646 h 488"/>
              <a:gd name="T4" fmla="*/ 2147483646 w 575"/>
              <a:gd name="T5" fmla="*/ 2147483646 h 488"/>
              <a:gd name="T6" fmla="*/ 2147483646 w 575"/>
              <a:gd name="T7" fmla="*/ 2147483646 h 488"/>
              <a:gd name="T8" fmla="*/ 2147483646 w 575"/>
              <a:gd name="T9" fmla="*/ 0 h 488"/>
              <a:gd name="T10" fmla="*/ 2147483646 w 575"/>
              <a:gd name="T11" fmla="*/ 2147483646 h 488"/>
              <a:gd name="T12" fmla="*/ 0 w 575"/>
              <a:gd name="T13" fmla="*/ 2147483646 h 488"/>
              <a:gd name="T14" fmla="*/ 2147483646 w 575"/>
              <a:gd name="T15" fmla="*/ 2147483646 h 488"/>
              <a:gd name="T16" fmla="*/ 2147483646 w 575"/>
              <a:gd name="T17" fmla="*/ 2147483646 h 488"/>
              <a:gd name="T18" fmla="*/ 2147483646 w 575"/>
              <a:gd name="T19" fmla="*/ 2147483646 h 488"/>
              <a:gd name="T20" fmla="*/ 2147483646 w 575"/>
              <a:gd name="T21" fmla="*/ 2147483646 h 488"/>
              <a:gd name="T22" fmla="*/ 2147483646 w 575"/>
              <a:gd name="T23" fmla="*/ 2147483646 h 488"/>
              <a:gd name="T24" fmla="*/ 2147483646 w 575"/>
              <a:gd name="T25" fmla="*/ 2147483646 h 488"/>
              <a:gd name="T26" fmla="*/ 2147483646 w 575"/>
              <a:gd name="T27" fmla="*/ 2147483646 h 488"/>
              <a:gd name="T28" fmla="*/ 2147483646 w 575"/>
              <a:gd name="T29" fmla="*/ 2147483646 h 488"/>
              <a:gd name="T30" fmla="*/ 2147483646 w 575"/>
              <a:gd name="T31" fmla="*/ 2147483646 h 488"/>
              <a:gd name="T32" fmla="*/ 2147483646 w 575"/>
              <a:gd name="T33" fmla="*/ 2147483646 h 488"/>
              <a:gd name="T34" fmla="*/ 2147483646 w 575"/>
              <a:gd name="T35" fmla="*/ 2147483646 h 488"/>
              <a:gd name="T36" fmla="*/ 2147483646 w 575"/>
              <a:gd name="T37" fmla="*/ 2147483646 h 488"/>
              <a:gd name="T38" fmla="*/ 2147483646 w 575"/>
              <a:gd name="T39" fmla="*/ 2147483646 h 488"/>
              <a:gd name="T40" fmla="*/ 2147483646 w 575"/>
              <a:gd name="T41" fmla="*/ 2147483646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59" name="Freeform 452"/>
          <p:cNvSpPr>
            <a:spLocks/>
          </p:cNvSpPr>
          <p:nvPr userDrawn="1"/>
        </p:nvSpPr>
        <p:spPr bwMode="auto">
          <a:xfrm>
            <a:off x="10599052" y="4604727"/>
            <a:ext cx="232833" cy="169863"/>
          </a:xfrm>
          <a:custGeom>
            <a:avLst/>
            <a:gdLst>
              <a:gd name="T0" fmla="*/ 2147483646 w 460"/>
              <a:gd name="T1" fmla="*/ 2147483646 h 443"/>
              <a:gd name="T2" fmla="*/ 2147483646 w 460"/>
              <a:gd name="T3" fmla="*/ 2147483646 h 443"/>
              <a:gd name="T4" fmla="*/ 2147483646 w 460"/>
              <a:gd name="T5" fmla="*/ 2147483646 h 443"/>
              <a:gd name="T6" fmla="*/ 2147483646 w 460"/>
              <a:gd name="T7" fmla="*/ 2147483646 h 443"/>
              <a:gd name="T8" fmla="*/ 2147483646 w 460"/>
              <a:gd name="T9" fmla="*/ 2147483646 h 443"/>
              <a:gd name="T10" fmla="*/ 2147483646 w 460"/>
              <a:gd name="T11" fmla="*/ 2147483646 h 443"/>
              <a:gd name="T12" fmla="*/ 0 w 460"/>
              <a:gd name="T13" fmla="*/ 0 h 443"/>
              <a:gd name="T14" fmla="*/ 0 w 460"/>
              <a:gd name="T15" fmla="*/ 2147483646 h 443"/>
              <a:gd name="T16" fmla="*/ 2147483646 w 460"/>
              <a:gd name="T17" fmla="*/ 2147483646 h 443"/>
              <a:gd name="T18" fmla="*/ 2147483646 w 460"/>
              <a:gd name="T19" fmla="*/ 2147483646 h 443"/>
              <a:gd name="T20" fmla="*/ 2147483646 w 460"/>
              <a:gd name="T21" fmla="*/ 2147483646 h 443"/>
              <a:gd name="T22" fmla="*/ 2147483646 w 460"/>
              <a:gd name="T23" fmla="*/ 2147483646 h 443"/>
              <a:gd name="T24" fmla="*/ 2147483646 w 460"/>
              <a:gd name="T25" fmla="*/ 2147483646 h 443"/>
              <a:gd name="T26" fmla="*/ 2147483646 w 460"/>
              <a:gd name="T27" fmla="*/ 2147483646 h 443"/>
              <a:gd name="T28" fmla="*/ 2147483646 w 460"/>
              <a:gd name="T29" fmla="*/ 2147483646 h 443"/>
              <a:gd name="T30" fmla="*/ 2147483646 w 460"/>
              <a:gd name="T31" fmla="*/ 2147483646 h 443"/>
              <a:gd name="T32" fmla="*/ 2147483646 w 460"/>
              <a:gd name="T33" fmla="*/ 2147483646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grpSp>
        <p:nvGrpSpPr>
          <p:cNvPr id="160" name="Group 453"/>
          <p:cNvGrpSpPr>
            <a:grpSpLocks/>
          </p:cNvGrpSpPr>
          <p:nvPr userDrawn="1"/>
        </p:nvGrpSpPr>
        <p:grpSpPr bwMode="auto">
          <a:xfrm>
            <a:off x="5614301" y="2815607"/>
            <a:ext cx="334433" cy="368300"/>
            <a:chOff x="2201" y="1250"/>
            <a:chExt cx="133" cy="193"/>
          </a:xfrm>
          <a:solidFill>
            <a:schemeClr val="bg1">
              <a:lumMod val="85000"/>
            </a:schemeClr>
          </a:solidFill>
        </p:grpSpPr>
        <p:sp>
          <p:nvSpPr>
            <p:cNvPr id="161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2265696 w 24"/>
                <a:gd name="T1" fmla="*/ 11636360 h 47"/>
                <a:gd name="T2" fmla="*/ 1548613 w 24"/>
                <a:gd name="T3" fmla="*/ 10984915 h 47"/>
                <a:gd name="T4" fmla="*/ 3815242 w 24"/>
                <a:gd name="T5" fmla="*/ 9628014 h 47"/>
                <a:gd name="T6" fmla="*/ 3443575 w 24"/>
                <a:gd name="T7" fmla="*/ 8328599 h 47"/>
                <a:gd name="T8" fmla="*/ 3008975 w 24"/>
                <a:gd name="T9" fmla="*/ 7283639 h 47"/>
                <a:gd name="T10" fmla="*/ 1177883 w 24"/>
                <a:gd name="T11" fmla="*/ 7283639 h 47"/>
                <a:gd name="T12" fmla="*/ 1548613 w 24"/>
                <a:gd name="T13" fmla="*/ 5335900 h 47"/>
                <a:gd name="T14" fmla="*/ 371667 w 24"/>
                <a:gd name="T15" fmla="*/ 5983953 h 47"/>
                <a:gd name="T16" fmla="*/ 0 w 24"/>
                <a:gd name="T17" fmla="*/ 4290936 h 47"/>
                <a:gd name="T18" fmla="*/ 0 w 24"/>
                <a:gd name="T19" fmla="*/ 2675083 h 47"/>
                <a:gd name="T20" fmla="*/ 371667 w 24"/>
                <a:gd name="T21" fmla="*/ 1299416 h 47"/>
                <a:gd name="T22" fmla="*/ 1920279 w 24"/>
                <a:gd name="T23" fmla="*/ 0 h 47"/>
                <a:gd name="T24" fmla="*/ 3008975 w 24"/>
                <a:gd name="T25" fmla="*/ 316438 h 47"/>
                <a:gd name="T26" fmla="*/ 2637292 w 24"/>
                <a:gd name="T27" fmla="*/ 2028208 h 47"/>
                <a:gd name="T28" fmla="*/ 4907846 w 24"/>
                <a:gd name="T29" fmla="*/ 2028208 h 47"/>
                <a:gd name="T30" fmla="*/ 4185992 w 24"/>
                <a:gd name="T31" fmla="*/ 3644078 h 47"/>
                <a:gd name="T32" fmla="*/ 3443575 w 24"/>
                <a:gd name="T33" fmla="*/ 5019458 h 47"/>
                <a:gd name="T34" fmla="*/ 4907846 w 24"/>
                <a:gd name="T35" fmla="*/ 5652403 h 47"/>
                <a:gd name="T36" fmla="*/ 6452554 w 24"/>
                <a:gd name="T37" fmla="*/ 8012161 h 47"/>
                <a:gd name="T38" fmla="*/ 7174704 w 24"/>
                <a:gd name="T39" fmla="*/ 9628014 h 47"/>
                <a:gd name="T40" fmla="*/ 7174704 w 24"/>
                <a:gd name="T41" fmla="*/ 10591397 h 47"/>
                <a:gd name="T42" fmla="*/ 8723388 w 24"/>
                <a:gd name="T43" fmla="*/ 10591397 h 47"/>
                <a:gd name="T44" fmla="*/ 8351425 w 24"/>
                <a:gd name="T45" fmla="*/ 12936043 h 47"/>
                <a:gd name="T46" fmla="*/ 9094983 w 24"/>
                <a:gd name="T47" fmla="*/ 13252214 h 47"/>
                <a:gd name="T48" fmla="*/ 6452554 w 24"/>
                <a:gd name="T49" fmla="*/ 14312535 h 47"/>
                <a:gd name="T50" fmla="*/ 4185992 w 24"/>
                <a:gd name="T51" fmla="*/ 14628977 h 47"/>
                <a:gd name="T52" fmla="*/ 3008975 w 24"/>
                <a:gd name="T53" fmla="*/ 14963980 h 47"/>
                <a:gd name="T54" fmla="*/ 1548613 w 24"/>
                <a:gd name="T55" fmla="*/ 14963980 h 47"/>
                <a:gd name="T56" fmla="*/ 371667 w 24"/>
                <a:gd name="T57" fmla="*/ 15280422 h 47"/>
                <a:gd name="T58" fmla="*/ 1920279 w 24"/>
                <a:gd name="T59" fmla="*/ 13899088 h 47"/>
                <a:gd name="T60" fmla="*/ 2265696 w 24"/>
                <a:gd name="T61" fmla="*/ 12619535 h 47"/>
                <a:gd name="T62" fmla="*/ 1177883 w 24"/>
                <a:gd name="T63" fmla="*/ 12284331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sz="1900"/>
            </a:p>
          </p:txBody>
        </p:sp>
        <p:sp>
          <p:nvSpPr>
            <p:cNvPr id="162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900"/>
            </a:p>
          </p:txBody>
        </p:sp>
      </p:grpSp>
      <p:sp>
        <p:nvSpPr>
          <p:cNvPr id="163" name="Freeform 458"/>
          <p:cNvSpPr>
            <a:spLocks/>
          </p:cNvSpPr>
          <p:nvPr userDrawn="1"/>
        </p:nvSpPr>
        <p:spPr bwMode="auto">
          <a:xfrm>
            <a:off x="6924518" y="3664921"/>
            <a:ext cx="97367" cy="44451"/>
          </a:xfrm>
          <a:custGeom>
            <a:avLst/>
            <a:gdLst>
              <a:gd name="T0" fmla="*/ 0 w 46"/>
              <a:gd name="T1" fmla="*/ 2147483646 h 28"/>
              <a:gd name="T2" fmla="*/ 2147483646 w 46"/>
              <a:gd name="T3" fmla="*/ 2147483646 h 28"/>
              <a:gd name="T4" fmla="*/ 2147483646 w 46"/>
              <a:gd name="T5" fmla="*/ 2147483646 h 28"/>
              <a:gd name="T6" fmla="*/ 2147483646 w 46"/>
              <a:gd name="T7" fmla="*/ 2147483646 h 28"/>
              <a:gd name="T8" fmla="*/ 2147483646 w 46"/>
              <a:gd name="T9" fmla="*/ 2147483646 h 28"/>
              <a:gd name="T10" fmla="*/ 2147483646 w 46"/>
              <a:gd name="T11" fmla="*/ 0 h 28"/>
              <a:gd name="T12" fmla="*/ 2147483646 w 46"/>
              <a:gd name="T13" fmla="*/ 2147483646 h 28"/>
              <a:gd name="T14" fmla="*/ 2147483646 w 46"/>
              <a:gd name="T15" fmla="*/ 2147483646 h 28"/>
              <a:gd name="T16" fmla="*/ 2147483646 w 46"/>
              <a:gd name="T17" fmla="*/ 2147483646 h 28"/>
              <a:gd name="T18" fmla="*/ 2147483646 w 46"/>
              <a:gd name="T19" fmla="*/ 2147483646 h 28"/>
              <a:gd name="T20" fmla="*/ 2147483646 w 46"/>
              <a:gd name="T21" fmla="*/ 2147483646 h 28"/>
              <a:gd name="T22" fmla="*/ 2147483646 w 46"/>
              <a:gd name="T23" fmla="*/ 2147483646 h 28"/>
              <a:gd name="T24" fmla="*/ 2147483646 w 46"/>
              <a:gd name="T25" fmla="*/ 2147483646 h 28"/>
              <a:gd name="T26" fmla="*/ 2147483646 w 46"/>
              <a:gd name="T27" fmla="*/ 2147483646 h 28"/>
              <a:gd name="T28" fmla="*/ 0 w 46"/>
              <a:gd name="T29" fmla="*/ 2147483646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64" name="Freeform 507"/>
          <p:cNvSpPr>
            <a:spLocks/>
          </p:cNvSpPr>
          <p:nvPr userDrawn="1"/>
        </p:nvSpPr>
        <p:spPr bwMode="auto">
          <a:xfrm>
            <a:off x="8346918" y="3050564"/>
            <a:ext cx="2010833" cy="1047751"/>
          </a:xfrm>
          <a:custGeom>
            <a:avLst/>
            <a:gdLst>
              <a:gd name="T0" fmla="*/ 2147483646 w 950"/>
              <a:gd name="T1" fmla="*/ 2147483646 h 660"/>
              <a:gd name="T2" fmla="*/ 2147483646 w 950"/>
              <a:gd name="T3" fmla="*/ 2147483646 h 660"/>
              <a:gd name="T4" fmla="*/ 2147483646 w 950"/>
              <a:gd name="T5" fmla="*/ 2147483646 h 660"/>
              <a:gd name="T6" fmla="*/ 2147483646 w 950"/>
              <a:gd name="T7" fmla="*/ 2147483646 h 660"/>
              <a:gd name="T8" fmla="*/ 2147483646 w 950"/>
              <a:gd name="T9" fmla="*/ 2147483646 h 660"/>
              <a:gd name="T10" fmla="*/ 2147483646 w 950"/>
              <a:gd name="T11" fmla="*/ 2147483646 h 660"/>
              <a:gd name="T12" fmla="*/ 2147483646 w 950"/>
              <a:gd name="T13" fmla="*/ 2147483646 h 660"/>
              <a:gd name="T14" fmla="*/ 2147483646 w 950"/>
              <a:gd name="T15" fmla="*/ 2147483646 h 660"/>
              <a:gd name="T16" fmla="*/ 2147483646 w 950"/>
              <a:gd name="T17" fmla="*/ 2147483646 h 660"/>
              <a:gd name="T18" fmla="*/ 2147483646 w 950"/>
              <a:gd name="T19" fmla="*/ 2147483646 h 660"/>
              <a:gd name="T20" fmla="*/ 2147483646 w 950"/>
              <a:gd name="T21" fmla="*/ 2147483646 h 660"/>
              <a:gd name="T22" fmla="*/ 2147483646 w 950"/>
              <a:gd name="T23" fmla="*/ 2147483646 h 660"/>
              <a:gd name="T24" fmla="*/ 2147483646 w 950"/>
              <a:gd name="T25" fmla="*/ 2147483646 h 660"/>
              <a:gd name="T26" fmla="*/ 2147483646 w 950"/>
              <a:gd name="T27" fmla="*/ 2147483646 h 660"/>
              <a:gd name="T28" fmla="*/ 2147483646 w 950"/>
              <a:gd name="T29" fmla="*/ 2147483646 h 660"/>
              <a:gd name="T30" fmla="*/ 2147483646 w 950"/>
              <a:gd name="T31" fmla="*/ 2147483646 h 660"/>
              <a:gd name="T32" fmla="*/ 2147483646 w 950"/>
              <a:gd name="T33" fmla="*/ 2147483646 h 660"/>
              <a:gd name="T34" fmla="*/ 2147483646 w 950"/>
              <a:gd name="T35" fmla="*/ 2147483646 h 660"/>
              <a:gd name="T36" fmla="*/ 2147483646 w 950"/>
              <a:gd name="T37" fmla="*/ 2147483646 h 660"/>
              <a:gd name="T38" fmla="*/ 2147483646 w 950"/>
              <a:gd name="T39" fmla="*/ 2147483646 h 660"/>
              <a:gd name="T40" fmla="*/ 2147483646 w 950"/>
              <a:gd name="T41" fmla="*/ 2147483646 h 660"/>
              <a:gd name="T42" fmla="*/ 2147483646 w 950"/>
              <a:gd name="T43" fmla="*/ 2147483646 h 660"/>
              <a:gd name="T44" fmla="*/ 2147483646 w 950"/>
              <a:gd name="T45" fmla="*/ 2147483646 h 660"/>
              <a:gd name="T46" fmla="*/ 2147483646 w 950"/>
              <a:gd name="T47" fmla="*/ 2147483646 h 660"/>
              <a:gd name="T48" fmla="*/ 2147483646 w 950"/>
              <a:gd name="T49" fmla="*/ 2147483646 h 660"/>
              <a:gd name="T50" fmla="*/ 2147483646 w 950"/>
              <a:gd name="T51" fmla="*/ 2147483646 h 660"/>
              <a:gd name="T52" fmla="*/ 2147483646 w 950"/>
              <a:gd name="T53" fmla="*/ 2147483646 h 660"/>
              <a:gd name="T54" fmla="*/ 2147483646 w 950"/>
              <a:gd name="T55" fmla="*/ 2147483646 h 660"/>
              <a:gd name="T56" fmla="*/ 2147483646 w 950"/>
              <a:gd name="T57" fmla="*/ 2147483646 h 660"/>
              <a:gd name="T58" fmla="*/ 2147483646 w 950"/>
              <a:gd name="T59" fmla="*/ 2147483646 h 660"/>
              <a:gd name="T60" fmla="*/ 2147483646 w 950"/>
              <a:gd name="T61" fmla="*/ 2147483646 h 660"/>
              <a:gd name="T62" fmla="*/ 2147483646 w 950"/>
              <a:gd name="T63" fmla="*/ 2147483646 h 660"/>
              <a:gd name="T64" fmla="*/ 2147483646 w 950"/>
              <a:gd name="T65" fmla="*/ 2147483646 h 660"/>
              <a:gd name="T66" fmla="*/ 2147483646 w 950"/>
              <a:gd name="T67" fmla="*/ 2147483646 h 660"/>
              <a:gd name="T68" fmla="*/ 2147483646 w 950"/>
              <a:gd name="T69" fmla="*/ 2147483646 h 660"/>
              <a:gd name="T70" fmla="*/ 2147483646 w 950"/>
              <a:gd name="T71" fmla="*/ 2147483646 h 660"/>
              <a:gd name="T72" fmla="*/ 2147483646 w 950"/>
              <a:gd name="T73" fmla="*/ 2147483646 h 660"/>
              <a:gd name="T74" fmla="*/ 2147483646 w 950"/>
              <a:gd name="T75" fmla="*/ 2147483646 h 660"/>
              <a:gd name="T76" fmla="*/ 2147483646 w 950"/>
              <a:gd name="T77" fmla="*/ 2147483646 h 660"/>
              <a:gd name="T78" fmla="*/ 2147483646 w 950"/>
              <a:gd name="T79" fmla="*/ 2147483646 h 660"/>
              <a:gd name="T80" fmla="*/ 2147483646 w 950"/>
              <a:gd name="T81" fmla="*/ 2147483646 h 660"/>
              <a:gd name="T82" fmla="*/ 2147483646 w 950"/>
              <a:gd name="T83" fmla="*/ 2147483646 h 660"/>
              <a:gd name="T84" fmla="*/ 2147483646 w 950"/>
              <a:gd name="T85" fmla="*/ 2147483646 h 660"/>
              <a:gd name="T86" fmla="*/ 2147483646 w 950"/>
              <a:gd name="T87" fmla="*/ 2147483646 h 660"/>
              <a:gd name="T88" fmla="*/ 2147483646 w 950"/>
              <a:gd name="T89" fmla="*/ 2147483646 h 660"/>
              <a:gd name="T90" fmla="*/ 2147483646 w 950"/>
              <a:gd name="T91" fmla="*/ 2147483646 h 660"/>
              <a:gd name="T92" fmla="*/ 2147483646 w 950"/>
              <a:gd name="T93" fmla="*/ 2147483646 h 660"/>
              <a:gd name="T94" fmla="*/ 2147483646 w 950"/>
              <a:gd name="T95" fmla="*/ 2147483646 h 660"/>
              <a:gd name="T96" fmla="*/ 2147483646 w 950"/>
              <a:gd name="T97" fmla="*/ 2147483646 h 660"/>
              <a:gd name="T98" fmla="*/ 2147483646 w 950"/>
              <a:gd name="T99" fmla="*/ 2147483646 h 660"/>
              <a:gd name="T100" fmla="*/ 2147483646 w 950"/>
              <a:gd name="T101" fmla="*/ 2147483646 h 660"/>
              <a:gd name="T102" fmla="*/ 2147483646 w 950"/>
              <a:gd name="T103" fmla="*/ 2147483646 h 660"/>
              <a:gd name="T104" fmla="*/ 2147483646 w 950"/>
              <a:gd name="T105" fmla="*/ 2147483646 h 660"/>
              <a:gd name="T106" fmla="*/ 2147483646 w 950"/>
              <a:gd name="T107" fmla="*/ 2147483646 h 660"/>
              <a:gd name="T108" fmla="*/ 2147483646 w 950"/>
              <a:gd name="T109" fmla="*/ 2147483646 h 660"/>
              <a:gd name="T110" fmla="*/ 2147483646 w 950"/>
              <a:gd name="T111" fmla="*/ 2147483646 h 660"/>
              <a:gd name="T112" fmla="*/ 2147483646 w 950"/>
              <a:gd name="T113" fmla="*/ 2147483646 h 660"/>
              <a:gd name="T114" fmla="*/ 2147483646 w 950"/>
              <a:gd name="T115" fmla="*/ 2147483646 h 660"/>
              <a:gd name="T116" fmla="*/ 2147483646 w 950"/>
              <a:gd name="T117" fmla="*/ 2147483646 h 660"/>
              <a:gd name="T118" fmla="*/ 2147483646 w 950"/>
              <a:gd name="T119" fmla="*/ 2147483646 h 660"/>
              <a:gd name="T120" fmla="*/ 2147483646 w 950"/>
              <a:gd name="T121" fmla="*/ 2147483646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65" name="Freeform 260"/>
          <p:cNvSpPr>
            <a:spLocks/>
          </p:cNvSpPr>
          <p:nvPr userDrawn="1"/>
        </p:nvSpPr>
        <p:spPr bwMode="auto">
          <a:xfrm>
            <a:off x="8406167" y="4619015"/>
            <a:ext cx="76200" cy="68263"/>
          </a:xfrm>
          <a:custGeom>
            <a:avLst/>
            <a:gdLst>
              <a:gd name="T0" fmla="*/ 2147483646 w 42"/>
              <a:gd name="T1" fmla="*/ 0 h 54"/>
              <a:gd name="T2" fmla="*/ 0 w 42"/>
              <a:gd name="T3" fmla="*/ 2147483646 h 54"/>
              <a:gd name="T4" fmla="*/ 2147483646 w 42"/>
              <a:gd name="T5" fmla="*/ 2147483646 h 54"/>
              <a:gd name="T6" fmla="*/ 2147483646 w 42"/>
              <a:gd name="T7" fmla="*/ 2147483646 h 54"/>
              <a:gd name="T8" fmla="*/ 2147483646 w 42"/>
              <a:gd name="T9" fmla="*/ 2147483646 h 54"/>
              <a:gd name="T10" fmla="*/ 2147483646 w 42"/>
              <a:gd name="T11" fmla="*/ 0 h 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6" name="Freeform 261"/>
          <p:cNvSpPr>
            <a:spLocks/>
          </p:cNvSpPr>
          <p:nvPr userDrawn="1"/>
        </p:nvSpPr>
        <p:spPr bwMode="auto">
          <a:xfrm>
            <a:off x="9498385" y="4098315"/>
            <a:ext cx="71967" cy="53975"/>
          </a:xfrm>
          <a:custGeom>
            <a:avLst/>
            <a:gdLst>
              <a:gd name="T0" fmla="*/ 0 w 42"/>
              <a:gd name="T1" fmla="*/ 2147483646 h 42"/>
              <a:gd name="T2" fmla="*/ 2147483646 w 42"/>
              <a:gd name="T3" fmla="*/ 2147483646 h 42"/>
              <a:gd name="T4" fmla="*/ 2147483646 w 42"/>
              <a:gd name="T5" fmla="*/ 0 h 42"/>
              <a:gd name="T6" fmla="*/ 2147483646 w 42"/>
              <a:gd name="T7" fmla="*/ 2147483646 h 42"/>
              <a:gd name="T8" fmla="*/ 2147483646 w 42"/>
              <a:gd name="T9" fmla="*/ 2147483646 h 42"/>
              <a:gd name="T10" fmla="*/ 2147483646 w 42"/>
              <a:gd name="T11" fmla="*/ 2147483646 h 42"/>
              <a:gd name="T12" fmla="*/ 0 w 42"/>
              <a:gd name="T13" fmla="*/ 2147483646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7" name="Freeform 262"/>
          <p:cNvSpPr>
            <a:spLocks/>
          </p:cNvSpPr>
          <p:nvPr userDrawn="1"/>
        </p:nvSpPr>
        <p:spPr bwMode="auto">
          <a:xfrm>
            <a:off x="9885716" y="3964964"/>
            <a:ext cx="42333" cy="93663"/>
          </a:xfrm>
          <a:custGeom>
            <a:avLst/>
            <a:gdLst>
              <a:gd name="T0" fmla="*/ 0 w 24"/>
              <a:gd name="T1" fmla="*/ 2147483646 h 72"/>
              <a:gd name="T2" fmla="*/ 0 w 24"/>
              <a:gd name="T3" fmla="*/ 2147483646 h 72"/>
              <a:gd name="T4" fmla="*/ 2147483646 w 24"/>
              <a:gd name="T5" fmla="*/ 0 h 72"/>
              <a:gd name="T6" fmla="*/ 2147483646 w 24"/>
              <a:gd name="T7" fmla="*/ 2147483646 h 72"/>
              <a:gd name="T8" fmla="*/ 2147483646 w 24"/>
              <a:gd name="T9" fmla="*/ 2147483646 h 72"/>
              <a:gd name="T10" fmla="*/ 0 w 24"/>
              <a:gd name="T11" fmla="*/ 2147483646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8" name="Freeform 263"/>
          <p:cNvSpPr>
            <a:spLocks/>
          </p:cNvSpPr>
          <p:nvPr userDrawn="1"/>
        </p:nvSpPr>
        <p:spPr bwMode="auto">
          <a:xfrm>
            <a:off x="10198983" y="3722073"/>
            <a:ext cx="61384" cy="69851"/>
          </a:xfrm>
          <a:custGeom>
            <a:avLst/>
            <a:gdLst>
              <a:gd name="T0" fmla="*/ 0 w 36"/>
              <a:gd name="T1" fmla="*/ 2147483646 h 54"/>
              <a:gd name="T2" fmla="*/ 2147483646 w 36"/>
              <a:gd name="T3" fmla="*/ 2147483646 h 54"/>
              <a:gd name="T4" fmla="*/ 2147483646 w 36"/>
              <a:gd name="T5" fmla="*/ 2147483646 h 54"/>
              <a:gd name="T6" fmla="*/ 2147483646 w 36"/>
              <a:gd name="T7" fmla="*/ 2147483646 h 54"/>
              <a:gd name="T8" fmla="*/ 2147483646 w 36"/>
              <a:gd name="T9" fmla="*/ 2147483646 h 54"/>
              <a:gd name="T10" fmla="*/ 2147483646 w 36"/>
              <a:gd name="T11" fmla="*/ 0 h 54"/>
              <a:gd name="T12" fmla="*/ 0 w 36"/>
              <a:gd name="T13" fmla="*/ 2147483646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9" name="Freeform 264"/>
          <p:cNvSpPr>
            <a:spLocks/>
          </p:cNvSpPr>
          <p:nvPr userDrawn="1"/>
        </p:nvSpPr>
        <p:spPr bwMode="auto">
          <a:xfrm>
            <a:off x="10273074" y="3363293"/>
            <a:ext cx="459316" cy="374651"/>
          </a:xfrm>
          <a:custGeom>
            <a:avLst/>
            <a:gdLst>
              <a:gd name="T0" fmla="*/ 2147483646 w 264"/>
              <a:gd name="T1" fmla="*/ 2147483646 h 289"/>
              <a:gd name="T2" fmla="*/ 2147483646 w 264"/>
              <a:gd name="T3" fmla="*/ 2147483646 h 289"/>
              <a:gd name="T4" fmla="*/ 2147483646 w 264"/>
              <a:gd name="T5" fmla="*/ 2147483646 h 289"/>
              <a:gd name="T6" fmla="*/ 2147483646 w 264"/>
              <a:gd name="T7" fmla="*/ 2147483646 h 289"/>
              <a:gd name="T8" fmla="*/ 2147483646 w 264"/>
              <a:gd name="T9" fmla="*/ 2147483646 h 289"/>
              <a:gd name="T10" fmla="*/ 2147483646 w 264"/>
              <a:gd name="T11" fmla="*/ 2147483646 h 289"/>
              <a:gd name="T12" fmla="*/ 2147483646 w 264"/>
              <a:gd name="T13" fmla="*/ 2147483646 h 289"/>
              <a:gd name="T14" fmla="*/ 2147483646 w 264"/>
              <a:gd name="T15" fmla="*/ 2147483646 h 289"/>
              <a:gd name="T16" fmla="*/ 2147483646 w 264"/>
              <a:gd name="T17" fmla="*/ 2147483646 h 289"/>
              <a:gd name="T18" fmla="*/ 2147483646 w 264"/>
              <a:gd name="T19" fmla="*/ 2147483646 h 289"/>
              <a:gd name="T20" fmla="*/ 2147483646 w 264"/>
              <a:gd name="T21" fmla="*/ 0 h 289"/>
              <a:gd name="T22" fmla="*/ 2147483646 w 264"/>
              <a:gd name="T23" fmla="*/ 2147483646 h 289"/>
              <a:gd name="T24" fmla="*/ 2147483646 w 264"/>
              <a:gd name="T25" fmla="*/ 2147483646 h 289"/>
              <a:gd name="T26" fmla="*/ 2147483646 w 264"/>
              <a:gd name="T27" fmla="*/ 2147483646 h 289"/>
              <a:gd name="T28" fmla="*/ 2147483646 w 264"/>
              <a:gd name="T29" fmla="*/ 2147483646 h 289"/>
              <a:gd name="T30" fmla="*/ 2147483646 w 264"/>
              <a:gd name="T31" fmla="*/ 2147483646 h 289"/>
              <a:gd name="T32" fmla="*/ 2147483646 w 264"/>
              <a:gd name="T33" fmla="*/ 2147483646 h 289"/>
              <a:gd name="T34" fmla="*/ 2147483646 w 264"/>
              <a:gd name="T35" fmla="*/ 2147483646 h 289"/>
              <a:gd name="T36" fmla="*/ 2147483646 w 264"/>
              <a:gd name="T37" fmla="*/ 2147483646 h 289"/>
              <a:gd name="T38" fmla="*/ 2147483646 w 264"/>
              <a:gd name="T39" fmla="*/ 2147483646 h 289"/>
              <a:gd name="T40" fmla="*/ 2147483646 w 264"/>
              <a:gd name="T41" fmla="*/ 2147483646 h 289"/>
              <a:gd name="T42" fmla="*/ 2147483646 w 264"/>
              <a:gd name="T43" fmla="*/ 2147483646 h 289"/>
              <a:gd name="T44" fmla="*/ 2147483646 w 264"/>
              <a:gd name="T45" fmla="*/ 2147483646 h 289"/>
              <a:gd name="T46" fmla="*/ 2147483646 w 264"/>
              <a:gd name="T47" fmla="*/ 2147483646 h 289"/>
              <a:gd name="T48" fmla="*/ 2147483646 w 264"/>
              <a:gd name="T49" fmla="*/ 2147483646 h 289"/>
              <a:gd name="T50" fmla="*/ 2147483646 w 264"/>
              <a:gd name="T51" fmla="*/ 2147483646 h 289"/>
              <a:gd name="T52" fmla="*/ 2147483646 w 264"/>
              <a:gd name="T53" fmla="*/ 2147483646 h 289"/>
              <a:gd name="T54" fmla="*/ 2147483646 w 264"/>
              <a:gd name="T55" fmla="*/ 2147483646 h 289"/>
              <a:gd name="T56" fmla="*/ 2147483646 w 264"/>
              <a:gd name="T57" fmla="*/ 2147483646 h 289"/>
              <a:gd name="T58" fmla="*/ 2147483646 w 264"/>
              <a:gd name="T59" fmla="*/ 2147483646 h 289"/>
              <a:gd name="T60" fmla="*/ 2147483646 w 264"/>
              <a:gd name="T61" fmla="*/ 2147483646 h 289"/>
              <a:gd name="T62" fmla="*/ 2147483646 w 264"/>
              <a:gd name="T63" fmla="*/ 2147483646 h 289"/>
              <a:gd name="T64" fmla="*/ 2147483646 w 264"/>
              <a:gd name="T65" fmla="*/ 2147483646 h 289"/>
              <a:gd name="T66" fmla="*/ 0 w 264"/>
              <a:gd name="T67" fmla="*/ 2147483646 h 289"/>
              <a:gd name="T68" fmla="*/ 2147483646 w 264"/>
              <a:gd name="T69" fmla="*/ 2147483646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0" name="Freeform 265"/>
          <p:cNvSpPr>
            <a:spLocks/>
          </p:cNvSpPr>
          <p:nvPr userDrawn="1"/>
        </p:nvSpPr>
        <p:spPr bwMode="auto">
          <a:xfrm>
            <a:off x="10596934" y="3018807"/>
            <a:ext cx="82551" cy="306388"/>
          </a:xfrm>
          <a:custGeom>
            <a:avLst/>
            <a:gdLst>
              <a:gd name="T0" fmla="*/ 2147483646 w 48"/>
              <a:gd name="T1" fmla="*/ 2147483646 h 234"/>
              <a:gd name="T2" fmla="*/ 2147483646 w 48"/>
              <a:gd name="T3" fmla="*/ 2147483646 h 234"/>
              <a:gd name="T4" fmla="*/ 2147483646 w 48"/>
              <a:gd name="T5" fmla="*/ 2147483646 h 234"/>
              <a:gd name="T6" fmla="*/ 0 w 48"/>
              <a:gd name="T7" fmla="*/ 2147483646 h 234"/>
              <a:gd name="T8" fmla="*/ 2147483646 w 48"/>
              <a:gd name="T9" fmla="*/ 2147483646 h 234"/>
              <a:gd name="T10" fmla="*/ 2147483646 w 48"/>
              <a:gd name="T11" fmla="*/ 0 h 234"/>
              <a:gd name="T12" fmla="*/ 2147483646 w 48"/>
              <a:gd name="T13" fmla="*/ 2147483646 h 234"/>
              <a:gd name="T14" fmla="*/ 2147483646 w 48"/>
              <a:gd name="T15" fmla="*/ 2147483646 h 234"/>
              <a:gd name="T16" fmla="*/ 2147483646 w 48"/>
              <a:gd name="T17" fmla="*/ 2147483646 h 234"/>
              <a:gd name="T18" fmla="*/ 2147483646 w 48"/>
              <a:gd name="T19" fmla="*/ 2147483646 h 234"/>
              <a:gd name="T20" fmla="*/ 2147483646 w 48"/>
              <a:gd name="T21" fmla="*/ 2147483646 h 234"/>
              <a:gd name="T22" fmla="*/ 2147483646 w 48"/>
              <a:gd name="T23" fmla="*/ 2147483646 h 234"/>
              <a:gd name="T24" fmla="*/ 2147483646 w 48"/>
              <a:gd name="T25" fmla="*/ 2147483646 h 234"/>
              <a:gd name="T26" fmla="*/ 2147483646 w 48"/>
              <a:gd name="T27" fmla="*/ 2147483646 h 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1" name="Freeform 272"/>
          <p:cNvSpPr>
            <a:spLocks/>
          </p:cNvSpPr>
          <p:nvPr userDrawn="1"/>
        </p:nvSpPr>
        <p:spPr bwMode="auto">
          <a:xfrm>
            <a:off x="9862451" y="4144354"/>
            <a:ext cx="188383" cy="195263"/>
          </a:xfrm>
          <a:custGeom>
            <a:avLst/>
            <a:gdLst>
              <a:gd name="T0" fmla="*/ 2147483646 w 108"/>
              <a:gd name="T1" fmla="*/ 2147483646 h 151"/>
              <a:gd name="T2" fmla="*/ 0 w 108"/>
              <a:gd name="T3" fmla="*/ 2147483646 h 151"/>
              <a:gd name="T4" fmla="*/ 2147483646 w 108"/>
              <a:gd name="T5" fmla="*/ 2147483646 h 151"/>
              <a:gd name="T6" fmla="*/ 2147483646 w 108"/>
              <a:gd name="T7" fmla="*/ 2147483646 h 151"/>
              <a:gd name="T8" fmla="*/ 2147483646 w 108"/>
              <a:gd name="T9" fmla="*/ 2147483646 h 151"/>
              <a:gd name="T10" fmla="*/ 2147483646 w 108"/>
              <a:gd name="T11" fmla="*/ 2147483646 h 151"/>
              <a:gd name="T12" fmla="*/ 2147483646 w 108"/>
              <a:gd name="T13" fmla="*/ 2147483646 h 151"/>
              <a:gd name="T14" fmla="*/ 2147483646 w 108"/>
              <a:gd name="T15" fmla="*/ 2147483646 h 151"/>
              <a:gd name="T16" fmla="*/ 2147483646 w 108"/>
              <a:gd name="T17" fmla="*/ 2147483646 h 151"/>
              <a:gd name="T18" fmla="*/ 2147483646 w 108"/>
              <a:gd name="T19" fmla="*/ 2147483646 h 151"/>
              <a:gd name="T20" fmla="*/ 2147483646 w 108"/>
              <a:gd name="T21" fmla="*/ 2147483646 h 151"/>
              <a:gd name="T22" fmla="*/ 2147483646 w 108"/>
              <a:gd name="T23" fmla="*/ 2147483646 h 151"/>
              <a:gd name="T24" fmla="*/ 2147483646 w 108"/>
              <a:gd name="T25" fmla="*/ 2147483646 h 151"/>
              <a:gd name="T26" fmla="*/ 2147483646 w 108"/>
              <a:gd name="T27" fmla="*/ 0 h 151"/>
              <a:gd name="T28" fmla="*/ 2147483646 w 108"/>
              <a:gd name="T29" fmla="*/ 2147483646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2" name="Freeform 273"/>
          <p:cNvSpPr>
            <a:spLocks/>
          </p:cNvSpPr>
          <p:nvPr userDrawn="1"/>
        </p:nvSpPr>
        <p:spPr bwMode="auto">
          <a:xfrm>
            <a:off x="9938650" y="4371360"/>
            <a:ext cx="154516" cy="92075"/>
          </a:xfrm>
          <a:custGeom>
            <a:avLst/>
            <a:gdLst>
              <a:gd name="T0" fmla="*/ 0 w 90"/>
              <a:gd name="T1" fmla="*/ 2147483646 h 72"/>
              <a:gd name="T2" fmla="*/ 2147483646 w 90"/>
              <a:gd name="T3" fmla="*/ 2147483646 h 72"/>
              <a:gd name="T4" fmla="*/ 2147483646 w 90"/>
              <a:gd name="T5" fmla="*/ 2147483646 h 72"/>
              <a:gd name="T6" fmla="*/ 2147483646 w 90"/>
              <a:gd name="T7" fmla="*/ 0 h 72"/>
              <a:gd name="T8" fmla="*/ 2147483646 w 90"/>
              <a:gd name="T9" fmla="*/ 2147483646 h 72"/>
              <a:gd name="T10" fmla="*/ 2147483646 w 90"/>
              <a:gd name="T11" fmla="*/ 2147483646 h 72"/>
              <a:gd name="T12" fmla="*/ 2147483646 w 90"/>
              <a:gd name="T13" fmla="*/ 2147483646 h 72"/>
              <a:gd name="T14" fmla="*/ 2147483646 w 90"/>
              <a:gd name="T15" fmla="*/ 2147483646 h 72"/>
              <a:gd name="T16" fmla="*/ 2147483646 w 90"/>
              <a:gd name="T17" fmla="*/ 2147483646 h 72"/>
              <a:gd name="T18" fmla="*/ 0 w 90"/>
              <a:gd name="T19" fmla="*/ 2147483646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3" name="Freeform 333"/>
          <p:cNvSpPr>
            <a:spLocks/>
          </p:cNvSpPr>
          <p:nvPr userDrawn="1"/>
        </p:nvSpPr>
        <p:spPr bwMode="auto">
          <a:xfrm>
            <a:off x="8814701" y="3098184"/>
            <a:ext cx="1037167" cy="390525"/>
          </a:xfrm>
          <a:custGeom>
            <a:avLst/>
            <a:gdLst>
              <a:gd name="T0" fmla="*/ 2147483646 w 595"/>
              <a:gd name="T1" fmla="*/ 2147483646 h 301"/>
              <a:gd name="T2" fmla="*/ 2147483646 w 595"/>
              <a:gd name="T3" fmla="*/ 2147483646 h 301"/>
              <a:gd name="T4" fmla="*/ 2147483646 w 595"/>
              <a:gd name="T5" fmla="*/ 2147483646 h 301"/>
              <a:gd name="T6" fmla="*/ 2147483646 w 595"/>
              <a:gd name="T7" fmla="*/ 2147483646 h 301"/>
              <a:gd name="T8" fmla="*/ 2147483646 w 595"/>
              <a:gd name="T9" fmla="*/ 2147483646 h 301"/>
              <a:gd name="T10" fmla="*/ 2147483646 w 595"/>
              <a:gd name="T11" fmla="*/ 2147483646 h 301"/>
              <a:gd name="T12" fmla="*/ 2147483646 w 595"/>
              <a:gd name="T13" fmla="*/ 2147483646 h 301"/>
              <a:gd name="T14" fmla="*/ 2147483646 w 595"/>
              <a:gd name="T15" fmla="*/ 2147483646 h 301"/>
              <a:gd name="T16" fmla="*/ 2147483646 w 595"/>
              <a:gd name="T17" fmla="*/ 2147483646 h 301"/>
              <a:gd name="T18" fmla="*/ 2147483646 w 595"/>
              <a:gd name="T19" fmla="*/ 2147483646 h 301"/>
              <a:gd name="T20" fmla="*/ 2147483646 w 595"/>
              <a:gd name="T21" fmla="*/ 2147483646 h 301"/>
              <a:gd name="T22" fmla="*/ 2147483646 w 595"/>
              <a:gd name="T23" fmla="*/ 2147483646 h 301"/>
              <a:gd name="T24" fmla="*/ 2147483646 w 595"/>
              <a:gd name="T25" fmla="*/ 2147483646 h 301"/>
              <a:gd name="T26" fmla="*/ 2147483646 w 595"/>
              <a:gd name="T27" fmla="*/ 2147483646 h 301"/>
              <a:gd name="T28" fmla="*/ 2147483646 w 595"/>
              <a:gd name="T29" fmla="*/ 2147483646 h 301"/>
              <a:gd name="T30" fmla="*/ 2147483646 w 595"/>
              <a:gd name="T31" fmla="*/ 2147483646 h 301"/>
              <a:gd name="T32" fmla="*/ 2147483646 w 595"/>
              <a:gd name="T33" fmla="*/ 2147483646 h 301"/>
              <a:gd name="T34" fmla="*/ 2147483646 w 595"/>
              <a:gd name="T35" fmla="*/ 2147483646 h 301"/>
              <a:gd name="T36" fmla="*/ 2147483646 w 595"/>
              <a:gd name="T37" fmla="*/ 2147483646 h 301"/>
              <a:gd name="T38" fmla="*/ 2147483646 w 595"/>
              <a:gd name="T39" fmla="*/ 2147483646 h 301"/>
              <a:gd name="T40" fmla="*/ 2147483646 w 595"/>
              <a:gd name="T41" fmla="*/ 2147483646 h 301"/>
              <a:gd name="T42" fmla="*/ 2147483646 w 595"/>
              <a:gd name="T43" fmla="*/ 0 h 301"/>
              <a:gd name="T44" fmla="*/ 2147483646 w 595"/>
              <a:gd name="T45" fmla="*/ 2147483646 h 301"/>
              <a:gd name="T46" fmla="*/ 2147483646 w 595"/>
              <a:gd name="T47" fmla="*/ 2147483646 h 301"/>
              <a:gd name="T48" fmla="*/ 2147483646 w 595"/>
              <a:gd name="T49" fmla="*/ 2147483646 h 301"/>
              <a:gd name="T50" fmla="*/ 2147483646 w 595"/>
              <a:gd name="T51" fmla="*/ 2147483646 h 301"/>
              <a:gd name="T52" fmla="*/ 2147483646 w 595"/>
              <a:gd name="T53" fmla="*/ 2147483646 h 301"/>
              <a:gd name="T54" fmla="*/ 0 w 595"/>
              <a:gd name="T55" fmla="*/ 2147483646 h 301"/>
              <a:gd name="T56" fmla="*/ 2147483646 w 595"/>
              <a:gd name="T57" fmla="*/ 2147483646 h 301"/>
              <a:gd name="T58" fmla="*/ 2147483646 w 595"/>
              <a:gd name="T59" fmla="*/ 2147483646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4" name="Line 449"/>
          <p:cNvSpPr>
            <a:spLocks noChangeShapeType="1"/>
          </p:cNvSpPr>
          <p:nvPr userDrawn="1"/>
        </p:nvSpPr>
        <p:spPr bwMode="auto">
          <a:xfrm>
            <a:off x="9811633" y="4161805"/>
            <a:ext cx="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900"/>
          </a:p>
        </p:txBody>
      </p:sp>
      <p:sp>
        <p:nvSpPr>
          <p:cNvPr id="175" name="Freeform 506"/>
          <p:cNvSpPr>
            <a:spLocks/>
          </p:cNvSpPr>
          <p:nvPr userDrawn="1"/>
        </p:nvSpPr>
        <p:spPr bwMode="auto">
          <a:xfrm>
            <a:off x="10010618" y="3447436"/>
            <a:ext cx="165100" cy="155575"/>
          </a:xfrm>
          <a:custGeom>
            <a:avLst/>
            <a:gdLst>
              <a:gd name="T0" fmla="*/ 2147483646 w 78"/>
              <a:gd name="T1" fmla="*/ 2147483646 h 98"/>
              <a:gd name="T2" fmla="*/ 2147483646 w 78"/>
              <a:gd name="T3" fmla="*/ 2147483646 h 98"/>
              <a:gd name="T4" fmla="*/ 2147483646 w 78"/>
              <a:gd name="T5" fmla="*/ 2147483646 h 98"/>
              <a:gd name="T6" fmla="*/ 2147483646 w 78"/>
              <a:gd name="T7" fmla="*/ 2147483646 h 98"/>
              <a:gd name="T8" fmla="*/ 0 w 78"/>
              <a:gd name="T9" fmla="*/ 2147483646 h 98"/>
              <a:gd name="T10" fmla="*/ 0 w 78"/>
              <a:gd name="T11" fmla="*/ 2147483646 h 98"/>
              <a:gd name="T12" fmla="*/ 2147483646 w 78"/>
              <a:gd name="T13" fmla="*/ 2147483646 h 98"/>
              <a:gd name="T14" fmla="*/ 2147483646 w 78"/>
              <a:gd name="T15" fmla="*/ 2147483646 h 98"/>
              <a:gd name="T16" fmla="*/ 2147483646 w 78"/>
              <a:gd name="T17" fmla="*/ 2147483646 h 98"/>
              <a:gd name="T18" fmla="*/ 2147483646 w 78"/>
              <a:gd name="T19" fmla="*/ 2147483646 h 98"/>
              <a:gd name="T20" fmla="*/ 2147483646 w 78"/>
              <a:gd name="T21" fmla="*/ 2147483646 h 98"/>
              <a:gd name="T22" fmla="*/ 2147483646 w 78"/>
              <a:gd name="T23" fmla="*/ 2147483646 h 98"/>
              <a:gd name="T24" fmla="*/ 2147483646 w 78"/>
              <a:gd name="T25" fmla="*/ 2147483646 h 98"/>
              <a:gd name="T26" fmla="*/ 2147483646 w 78"/>
              <a:gd name="T27" fmla="*/ 2147483646 h 98"/>
              <a:gd name="T28" fmla="*/ 2147483646 w 78"/>
              <a:gd name="T29" fmla="*/ 2147483646 h 98"/>
              <a:gd name="T30" fmla="*/ 2147483646 w 78"/>
              <a:gd name="T31" fmla="*/ 2147483646 h 98"/>
              <a:gd name="T32" fmla="*/ 2147483646 w 78"/>
              <a:gd name="T33" fmla="*/ 2147483646 h 98"/>
              <a:gd name="T34" fmla="*/ 2147483646 w 78"/>
              <a:gd name="T35" fmla="*/ 2147483646 h 98"/>
              <a:gd name="T36" fmla="*/ 2147483646 w 78"/>
              <a:gd name="T37" fmla="*/ 2147483646 h 98"/>
              <a:gd name="T38" fmla="*/ 2147483646 w 78"/>
              <a:gd name="T39" fmla="*/ 2147483646 h 98"/>
              <a:gd name="T40" fmla="*/ 2147483646 w 78"/>
              <a:gd name="T41" fmla="*/ 2147483646 h 98"/>
              <a:gd name="T42" fmla="*/ 2147483646 w 78"/>
              <a:gd name="T43" fmla="*/ 2147483646 h 98"/>
              <a:gd name="T44" fmla="*/ 2147483646 w 78"/>
              <a:gd name="T45" fmla="*/ 2147483646 h 98"/>
              <a:gd name="T46" fmla="*/ 2147483646 w 78"/>
              <a:gd name="T47" fmla="*/ 2147483646 h 98"/>
              <a:gd name="T48" fmla="*/ 2147483646 w 78"/>
              <a:gd name="T49" fmla="*/ 2147483646 h 98"/>
              <a:gd name="T50" fmla="*/ 2147483646 w 78"/>
              <a:gd name="T51" fmla="*/ 2147483646 h 98"/>
              <a:gd name="T52" fmla="*/ 2147483646 w 78"/>
              <a:gd name="T53" fmla="*/ 2147483646 h 98"/>
              <a:gd name="T54" fmla="*/ 2147483646 w 78"/>
              <a:gd name="T55" fmla="*/ 2147483646 h 98"/>
              <a:gd name="T56" fmla="*/ 2147483646 w 78"/>
              <a:gd name="T57" fmla="*/ 2147483646 h 98"/>
              <a:gd name="T58" fmla="*/ 2147483646 w 78"/>
              <a:gd name="T59" fmla="*/ 2147483646 h 98"/>
              <a:gd name="T60" fmla="*/ 2147483646 w 78"/>
              <a:gd name="T61" fmla="*/ 2147483646 h 98"/>
              <a:gd name="T62" fmla="*/ 2147483646 w 78"/>
              <a:gd name="T63" fmla="*/ 0 h 98"/>
              <a:gd name="T64" fmla="*/ 2147483646 w 78"/>
              <a:gd name="T65" fmla="*/ 2147483646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76" name="Freeform 517"/>
          <p:cNvSpPr>
            <a:spLocks/>
          </p:cNvSpPr>
          <p:nvPr userDrawn="1"/>
        </p:nvSpPr>
        <p:spPr bwMode="auto">
          <a:xfrm>
            <a:off x="10074115" y="3587140"/>
            <a:ext cx="114300" cy="104775"/>
          </a:xfrm>
          <a:custGeom>
            <a:avLst/>
            <a:gdLst>
              <a:gd name="T0" fmla="*/ 2147483646 w 54"/>
              <a:gd name="T1" fmla="*/ 2147483646 h 66"/>
              <a:gd name="T2" fmla="*/ 2147483646 w 54"/>
              <a:gd name="T3" fmla="*/ 2147483646 h 66"/>
              <a:gd name="T4" fmla="*/ 2147483646 w 54"/>
              <a:gd name="T5" fmla="*/ 2147483646 h 66"/>
              <a:gd name="T6" fmla="*/ 2147483646 w 54"/>
              <a:gd name="T7" fmla="*/ 2147483646 h 66"/>
              <a:gd name="T8" fmla="*/ 0 w 54"/>
              <a:gd name="T9" fmla="*/ 2147483646 h 66"/>
              <a:gd name="T10" fmla="*/ 0 w 54"/>
              <a:gd name="T11" fmla="*/ 2147483646 h 66"/>
              <a:gd name="T12" fmla="*/ 2147483646 w 54"/>
              <a:gd name="T13" fmla="*/ 2147483646 h 66"/>
              <a:gd name="T14" fmla="*/ 2147483646 w 54"/>
              <a:gd name="T15" fmla="*/ 2147483646 h 66"/>
              <a:gd name="T16" fmla="*/ 2147483646 w 54"/>
              <a:gd name="T17" fmla="*/ 2147483646 h 66"/>
              <a:gd name="T18" fmla="*/ 2147483646 w 54"/>
              <a:gd name="T19" fmla="*/ 2147483646 h 66"/>
              <a:gd name="T20" fmla="*/ 2147483646 w 54"/>
              <a:gd name="T21" fmla="*/ 2147483646 h 66"/>
              <a:gd name="T22" fmla="*/ 2147483646 w 54"/>
              <a:gd name="T23" fmla="*/ 2147483646 h 66"/>
              <a:gd name="T24" fmla="*/ 2147483646 w 54"/>
              <a:gd name="T25" fmla="*/ 2147483646 h 66"/>
              <a:gd name="T26" fmla="*/ 2147483646 w 54"/>
              <a:gd name="T27" fmla="*/ 0 h 66"/>
              <a:gd name="T28" fmla="*/ 2147483646 w 54"/>
              <a:gd name="T29" fmla="*/ 2147483646 h 66"/>
              <a:gd name="T30" fmla="*/ 2147483646 w 54"/>
              <a:gd name="T31" fmla="*/ 2147483646 h 66"/>
              <a:gd name="T32" fmla="*/ 2147483646 w 54"/>
              <a:gd name="T33" fmla="*/ 2147483646 h 66"/>
              <a:gd name="T34" fmla="*/ 2147483646 w 54"/>
              <a:gd name="T35" fmla="*/ 2147483646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77" name="Freeform 411"/>
          <p:cNvSpPr>
            <a:spLocks/>
          </p:cNvSpPr>
          <p:nvPr userDrawn="1"/>
        </p:nvSpPr>
        <p:spPr bwMode="auto">
          <a:xfrm>
            <a:off x="3783368" y="5320680"/>
            <a:ext cx="169333" cy="166688"/>
          </a:xfrm>
          <a:custGeom>
            <a:avLst/>
            <a:gdLst>
              <a:gd name="T0" fmla="*/ 2147483646 w 102"/>
              <a:gd name="T1" fmla="*/ 2147483646 h 114"/>
              <a:gd name="T2" fmla="*/ 2147483646 w 102"/>
              <a:gd name="T3" fmla="*/ 2147483646 h 114"/>
              <a:gd name="T4" fmla="*/ 2147483646 w 102"/>
              <a:gd name="T5" fmla="*/ 0 h 114"/>
              <a:gd name="T6" fmla="*/ 2147483646 w 102"/>
              <a:gd name="T7" fmla="*/ 2147483646 h 114"/>
              <a:gd name="T8" fmla="*/ 0 w 102"/>
              <a:gd name="T9" fmla="*/ 2147483646 h 114"/>
              <a:gd name="T10" fmla="*/ 0 w 102"/>
              <a:gd name="T11" fmla="*/ 2147483646 h 114"/>
              <a:gd name="T12" fmla="*/ 2147483646 w 102"/>
              <a:gd name="T13" fmla="*/ 2147483646 h 114"/>
              <a:gd name="T14" fmla="*/ 2147483646 w 102"/>
              <a:gd name="T15" fmla="*/ 2147483646 h 114"/>
              <a:gd name="T16" fmla="*/ 2147483646 w 102"/>
              <a:gd name="T17" fmla="*/ 2147483646 h 114"/>
              <a:gd name="T18" fmla="*/ 2147483646 w 102"/>
              <a:gd name="T19" fmla="*/ 2147483646 h 114"/>
              <a:gd name="T20" fmla="*/ 2147483646 w 102"/>
              <a:gd name="T21" fmla="*/ 2147483646 h 114"/>
              <a:gd name="T22" fmla="*/ 2147483646 w 102"/>
              <a:gd name="T23" fmla="*/ 2147483646 h 114"/>
              <a:gd name="T24" fmla="*/ 2147483646 w 102"/>
              <a:gd name="T25" fmla="*/ 2147483646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8" name="Freeform 420"/>
          <p:cNvSpPr>
            <a:spLocks/>
          </p:cNvSpPr>
          <p:nvPr userDrawn="1"/>
        </p:nvSpPr>
        <p:spPr bwMode="auto">
          <a:xfrm>
            <a:off x="3053134" y="4630119"/>
            <a:ext cx="427567" cy="392112"/>
          </a:xfrm>
          <a:custGeom>
            <a:avLst/>
            <a:gdLst>
              <a:gd name="T0" fmla="*/ 2147483646 w 240"/>
              <a:gd name="T1" fmla="*/ 2147483646 h 337"/>
              <a:gd name="T2" fmla="*/ 2147483646 w 240"/>
              <a:gd name="T3" fmla="*/ 2147483646 h 337"/>
              <a:gd name="T4" fmla="*/ 2147483646 w 240"/>
              <a:gd name="T5" fmla="*/ 2147483646 h 337"/>
              <a:gd name="T6" fmla="*/ 2147483646 w 240"/>
              <a:gd name="T7" fmla="*/ 2147483646 h 337"/>
              <a:gd name="T8" fmla="*/ 2147483646 w 240"/>
              <a:gd name="T9" fmla="*/ 2147483646 h 337"/>
              <a:gd name="T10" fmla="*/ 2147483646 w 240"/>
              <a:gd name="T11" fmla="*/ 2147483646 h 337"/>
              <a:gd name="T12" fmla="*/ 2147483646 w 240"/>
              <a:gd name="T13" fmla="*/ 2147483646 h 337"/>
              <a:gd name="T14" fmla="*/ 2147483646 w 240"/>
              <a:gd name="T15" fmla="*/ 2147483646 h 337"/>
              <a:gd name="T16" fmla="*/ 2147483646 w 240"/>
              <a:gd name="T17" fmla="*/ 2147483646 h 337"/>
              <a:gd name="T18" fmla="*/ 2147483646 w 240"/>
              <a:gd name="T19" fmla="*/ 2147483646 h 337"/>
              <a:gd name="T20" fmla="*/ 2147483646 w 240"/>
              <a:gd name="T21" fmla="*/ 2147483646 h 337"/>
              <a:gd name="T22" fmla="*/ 2147483646 w 240"/>
              <a:gd name="T23" fmla="*/ 2147483646 h 337"/>
              <a:gd name="T24" fmla="*/ 2147483646 w 240"/>
              <a:gd name="T25" fmla="*/ 2147483646 h 337"/>
              <a:gd name="T26" fmla="*/ 2147483646 w 240"/>
              <a:gd name="T27" fmla="*/ 0 h 337"/>
              <a:gd name="T28" fmla="*/ 2147483646 w 240"/>
              <a:gd name="T29" fmla="*/ 0 h 337"/>
              <a:gd name="T30" fmla="*/ 2147483646 w 240"/>
              <a:gd name="T31" fmla="*/ 2147483646 h 337"/>
              <a:gd name="T32" fmla="*/ 2147483646 w 240"/>
              <a:gd name="T33" fmla="*/ 2147483646 h 337"/>
              <a:gd name="T34" fmla="*/ 2147483646 w 240"/>
              <a:gd name="T35" fmla="*/ 2147483646 h 337"/>
              <a:gd name="T36" fmla="*/ 2147483646 w 240"/>
              <a:gd name="T37" fmla="*/ 2147483646 h 337"/>
              <a:gd name="T38" fmla="*/ 2147483646 w 240"/>
              <a:gd name="T39" fmla="*/ 2147483646 h 337"/>
              <a:gd name="T40" fmla="*/ 2147483646 w 240"/>
              <a:gd name="T41" fmla="*/ 2147483646 h 337"/>
              <a:gd name="T42" fmla="*/ 0 w 240"/>
              <a:gd name="T43" fmla="*/ 2147483646 h 337"/>
              <a:gd name="T44" fmla="*/ 2147483646 w 240"/>
              <a:gd name="T45" fmla="*/ 2147483646 h 337"/>
              <a:gd name="T46" fmla="*/ 2147483646 w 240"/>
              <a:gd name="T47" fmla="*/ 2147483646 h 337"/>
              <a:gd name="T48" fmla="*/ 2147483646 w 240"/>
              <a:gd name="T49" fmla="*/ 2147483646 h 337"/>
              <a:gd name="T50" fmla="*/ 2147483646 w 240"/>
              <a:gd name="T51" fmla="*/ 2147483646 h 337"/>
              <a:gd name="T52" fmla="*/ 2147483646 w 240"/>
              <a:gd name="T53" fmla="*/ 2147483646 h 337"/>
              <a:gd name="T54" fmla="*/ 2147483646 w 240"/>
              <a:gd name="T55" fmla="*/ 2147483646 h 337"/>
              <a:gd name="T56" fmla="*/ 2147483646 w 240"/>
              <a:gd name="T57" fmla="*/ 2147483646 h 337"/>
              <a:gd name="T58" fmla="*/ 2147483646 w 240"/>
              <a:gd name="T59" fmla="*/ 2147483646 h 337"/>
              <a:gd name="T60" fmla="*/ 2147483646 w 240"/>
              <a:gd name="T61" fmla="*/ 2147483646 h 337"/>
              <a:gd name="T62" fmla="*/ 2147483646 w 240"/>
              <a:gd name="T63" fmla="*/ 2147483646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9" name="Freeform 413"/>
          <p:cNvSpPr>
            <a:spLocks/>
          </p:cNvSpPr>
          <p:nvPr userDrawn="1"/>
        </p:nvSpPr>
        <p:spPr bwMode="auto">
          <a:xfrm>
            <a:off x="3326179" y="4506305"/>
            <a:ext cx="1178983" cy="911225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2147483646 h 10000"/>
              <a:gd name="T46" fmla="*/ 2147483646 w 10000"/>
              <a:gd name="T47" fmla="*/ 2147483646 h 10000"/>
              <a:gd name="T48" fmla="*/ 2147483646 w 10000"/>
              <a:gd name="T49" fmla="*/ 0 h 10000"/>
              <a:gd name="T50" fmla="*/ 2147483646 w 10000"/>
              <a:gd name="T51" fmla="*/ 2147483646 h 10000"/>
              <a:gd name="T52" fmla="*/ 2147483646 w 10000"/>
              <a:gd name="T53" fmla="*/ 2147483646 h 10000"/>
              <a:gd name="T54" fmla="*/ 2147483646 w 10000"/>
              <a:gd name="T55" fmla="*/ 2147483646 h 10000"/>
              <a:gd name="T56" fmla="*/ 2147483646 w 10000"/>
              <a:gd name="T57" fmla="*/ 2147483646 h 10000"/>
              <a:gd name="T58" fmla="*/ 2147483646 w 10000"/>
              <a:gd name="T59" fmla="*/ 2147483646 h 10000"/>
              <a:gd name="T60" fmla="*/ 2147483646 w 10000"/>
              <a:gd name="T61" fmla="*/ 2147483646 h 10000"/>
              <a:gd name="T62" fmla="*/ 0 w 10000"/>
              <a:gd name="T63" fmla="*/ 2147483646 h 10000"/>
              <a:gd name="T64" fmla="*/ 2147483646 w 10000"/>
              <a:gd name="T65" fmla="*/ 2147483646 h 10000"/>
              <a:gd name="T66" fmla="*/ 2147483646 w 10000"/>
              <a:gd name="T67" fmla="*/ 2147483646 h 10000"/>
              <a:gd name="T68" fmla="*/ 2147483646 w 10000"/>
              <a:gd name="T69" fmla="*/ 2147483646 h 10000"/>
              <a:gd name="T70" fmla="*/ 2147483646 w 10000"/>
              <a:gd name="T71" fmla="*/ 2147483646 h 10000"/>
              <a:gd name="T72" fmla="*/ 2147483646 w 10000"/>
              <a:gd name="T73" fmla="*/ 2147483646 h 10000"/>
              <a:gd name="T74" fmla="*/ 2147483646 w 10000"/>
              <a:gd name="T75" fmla="*/ 2147483646 h 10000"/>
              <a:gd name="T76" fmla="*/ 2147483646 w 10000"/>
              <a:gd name="T77" fmla="*/ 2147483646 h 10000"/>
              <a:gd name="T78" fmla="*/ 2147483646 w 10000"/>
              <a:gd name="T79" fmla="*/ 2147483646 h 10000"/>
              <a:gd name="T80" fmla="*/ 2147483646 w 10000"/>
              <a:gd name="T81" fmla="*/ 2147483646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0" name="Freeform 409"/>
          <p:cNvSpPr>
            <a:spLocks/>
          </p:cNvSpPr>
          <p:nvPr userDrawn="1"/>
        </p:nvSpPr>
        <p:spPr bwMode="auto">
          <a:xfrm>
            <a:off x="3309250" y="5107961"/>
            <a:ext cx="630767" cy="947739"/>
          </a:xfrm>
          <a:custGeom>
            <a:avLst/>
            <a:gdLst>
              <a:gd name="T0" fmla="*/ 2147483646 w 10000"/>
              <a:gd name="T1" fmla="*/ 2147483646 h 10001"/>
              <a:gd name="T2" fmla="*/ 2147483646 w 10000"/>
              <a:gd name="T3" fmla="*/ 2147483646 h 10001"/>
              <a:gd name="T4" fmla="*/ 2147483646 w 10000"/>
              <a:gd name="T5" fmla="*/ 2147483646 h 10001"/>
              <a:gd name="T6" fmla="*/ 2147483646 w 10000"/>
              <a:gd name="T7" fmla="*/ 2147483646 h 10001"/>
              <a:gd name="T8" fmla="*/ 2147483646 w 10000"/>
              <a:gd name="T9" fmla="*/ 2147483646 h 10001"/>
              <a:gd name="T10" fmla="*/ 2147483646 w 10000"/>
              <a:gd name="T11" fmla="*/ 2147483646 h 10001"/>
              <a:gd name="T12" fmla="*/ 2147483646 w 10000"/>
              <a:gd name="T13" fmla="*/ 2147483646 h 10001"/>
              <a:gd name="T14" fmla="*/ 2147483646 w 10000"/>
              <a:gd name="T15" fmla="*/ 2147483646 h 10001"/>
              <a:gd name="T16" fmla="*/ 2147483646 w 10000"/>
              <a:gd name="T17" fmla="*/ 2147483646 h 10001"/>
              <a:gd name="T18" fmla="*/ 2147483646 w 10000"/>
              <a:gd name="T19" fmla="*/ 2147483646 h 10001"/>
              <a:gd name="T20" fmla="*/ 2147483646 w 10000"/>
              <a:gd name="T21" fmla="*/ 2147483646 h 10001"/>
              <a:gd name="T22" fmla="*/ 2147483646 w 10000"/>
              <a:gd name="T23" fmla="*/ 2147483646 h 10001"/>
              <a:gd name="T24" fmla="*/ 2147483646 w 10000"/>
              <a:gd name="T25" fmla="*/ 2147483646 h 10001"/>
              <a:gd name="T26" fmla="*/ 2147483646 w 10000"/>
              <a:gd name="T27" fmla="*/ 2147483646 h 10001"/>
              <a:gd name="T28" fmla="*/ 2147483646 w 10000"/>
              <a:gd name="T29" fmla="*/ 0 h 10001"/>
              <a:gd name="T30" fmla="*/ 2147483646 w 10000"/>
              <a:gd name="T31" fmla="*/ 2147483646 h 10001"/>
              <a:gd name="T32" fmla="*/ 2147483646 w 10000"/>
              <a:gd name="T33" fmla="*/ 2147483646 h 10001"/>
              <a:gd name="T34" fmla="*/ 2147483646 w 10000"/>
              <a:gd name="T35" fmla="*/ 2147483646 h 10001"/>
              <a:gd name="T36" fmla="*/ 2147483646 w 10000"/>
              <a:gd name="T37" fmla="*/ 2147483646 h 10001"/>
              <a:gd name="T38" fmla="*/ 2147483646 w 10000"/>
              <a:gd name="T39" fmla="*/ 2147483646 h 10001"/>
              <a:gd name="T40" fmla="*/ 2147483646 w 10000"/>
              <a:gd name="T41" fmla="*/ 2147483646 h 10001"/>
              <a:gd name="T42" fmla="*/ 2147483646 w 10000"/>
              <a:gd name="T43" fmla="*/ 2147483646 h 10001"/>
              <a:gd name="T44" fmla="*/ 2147483646 w 10000"/>
              <a:gd name="T45" fmla="*/ 2147483646 h 10001"/>
              <a:gd name="T46" fmla="*/ 2147483646 w 10000"/>
              <a:gd name="T47" fmla="*/ 2147483646 h 10001"/>
              <a:gd name="T48" fmla="*/ 2147483646 w 10000"/>
              <a:gd name="T49" fmla="*/ 2147483646 h 10001"/>
              <a:gd name="T50" fmla="*/ 2147483646 w 10000"/>
              <a:gd name="T51" fmla="*/ 2147483646 h 10001"/>
              <a:gd name="T52" fmla="*/ 2147483646 w 10000"/>
              <a:gd name="T53" fmla="*/ 2147483646 h 10001"/>
              <a:gd name="T54" fmla="*/ 2147483646 w 10000"/>
              <a:gd name="T55" fmla="*/ 2147483646 h 10001"/>
              <a:gd name="T56" fmla="*/ 2147483646 w 10000"/>
              <a:gd name="T57" fmla="*/ 2147483646 h 10001"/>
              <a:gd name="T58" fmla="*/ 2147483646 w 10000"/>
              <a:gd name="T59" fmla="*/ 2147483646 h 10001"/>
              <a:gd name="T60" fmla="*/ 2147483646 w 10000"/>
              <a:gd name="T61" fmla="*/ 2147483646 h 10001"/>
              <a:gd name="T62" fmla="*/ 2147483646 w 10000"/>
              <a:gd name="T63" fmla="*/ 2147483646 h 10001"/>
              <a:gd name="T64" fmla="*/ 2147483646 w 10000"/>
              <a:gd name="T65" fmla="*/ 2147483646 h 10001"/>
              <a:gd name="T66" fmla="*/ 0 w 10000"/>
              <a:gd name="T67" fmla="*/ 2147483646 h 10001"/>
              <a:gd name="T68" fmla="*/ 2147483646 w 10000"/>
              <a:gd name="T69" fmla="*/ 2147483646 h 10001"/>
              <a:gd name="T70" fmla="*/ 2147483646 w 10000"/>
              <a:gd name="T71" fmla="*/ 2147483646 h 10001"/>
              <a:gd name="T72" fmla="*/ 2147483646 w 10000"/>
              <a:gd name="T73" fmla="*/ 2147483646 h 10001"/>
              <a:gd name="T74" fmla="*/ 2147483646 w 10000"/>
              <a:gd name="T75" fmla="*/ 2147483646 h 10001"/>
              <a:gd name="T76" fmla="*/ 2147483646 w 10000"/>
              <a:gd name="T77" fmla="*/ 2147483646 h 10001"/>
              <a:gd name="T78" fmla="*/ 2147483646 w 10000"/>
              <a:gd name="T79" fmla="*/ 2147483646 h 10001"/>
              <a:gd name="T80" fmla="*/ 2147483646 w 10000"/>
              <a:gd name="T81" fmla="*/ 2147483646 h 10001"/>
              <a:gd name="T82" fmla="*/ 2147483646 w 10000"/>
              <a:gd name="T83" fmla="*/ 2147483646 h 10001"/>
              <a:gd name="T84" fmla="*/ 2147483646 w 10000"/>
              <a:gd name="T85" fmla="*/ 2147483646 h 10001"/>
              <a:gd name="T86" fmla="*/ 2147483646 w 10000"/>
              <a:gd name="T87" fmla="*/ 2147483646 h 10001"/>
              <a:gd name="T88" fmla="*/ 2147483646 w 10000"/>
              <a:gd name="T89" fmla="*/ 2147483646 h 10001"/>
              <a:gd name="T90" fmla="*/ 2147483646 w 10000"/>
              <a:gd name="T91" fmla="*/ 2147483646 h 10001"/>
              <a:gd name="T92" fmla="*/ 2147483646 w 10000"/>
              <a:gd name="T93" fmla="*/ 2147483646 h 10001"/>
              <a:gd name="T94" fmla="*/ 2147483646 w 10000"/>
              <a:gd name="T95" fmla="*/ 2147483646 h 10001"/>
              <a:gd name="T96" fmla="*/ 2147483646 w 10000"/>
              <a:gd name="T97" fmla="*/ 2147483646 h 10001"/>
              <a:gd name="T98" fmla="*/ 2147483646 w 10000"/>
              <a:gd name="T99" fmla="*/ 2147483646 h 10001"/>
              <a:gd name="T100" fmla="*/ 2147483646 w 10000"/>
              <a:gd name="T101" fmla="*/ 2147483646 h 10001"/>
              <a:gd name="T102" fmla="*/ 2147483646 w 10000"/>
              <a:gd name="T103" fmla="*/ 2147483646 h 10001"/>
              <a:gd name="T104" fmla="*/ 2147483646 w 10000"/>
              <a:gd name="T105" fmla="*/ 2147483646 h 10001"/>
              <a:gd name="T106" fmla="*/ 2147483646 w 10000"/>
              <a:gd name="T107" fmla="*/ 2147483646 h 10001"/>
              <a:gd name="T108" fmla="*/ 2147483646 w 10000"/>
              <a:gd name="T109" fmla="*/ 2147483646 h 10001"/>
              <a:gd name="T110" fmla="*/ 2147483646 w 10000"/>
              <a:gd name="T111" fmla="*/ 2147483646 h 10001"/>
              <a:gd name="T112" fmla="*/ 2147483646 w 10000"/>
              <a:gd name="T113" fmla="*/ 2147483646 h 10001"/>
              <a:gd name="T114" fmla="*/ 2147483646 w 10000"/>
              <a:gd name="T115" fmla="*/ 2147483646 h 10001"/>
              <a:gd name="T116" fmla="*/ 2147483646 w 10000"/>
              <a:gd name="T117" fmla="*/ 2147483646 h 10001"/>
              <a:gd name="T118" fmla="*/ 2147483646 w 10000"/>
              <a:gd name="T119" fmla="*/ 2147483646 h 10001"/>
              <a:gd name="T120" fmla="*/ 2147483646 w 10000"/>
              <a:gd name="T121" fmla="*/ 2147483646 h 10001"/>
              <a:gd name="T122" fmla="*/ 2147483646 w 10000"/>
              <a:gd name="T123" fmla="*/ 2147483646 h 10001"/>
              <a:gd name="T124" fmla="*/ 2147483646 w 10000"/>
              <a:gd name="T125" fmla="*/ 2147483646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1" name="Freeform 444"/>
          <p:cNvSpPr>
            <a:spLocks/>
          </p:cNvSpPr>
          <p:nvPr userDrawn="1"/>
        </p:nvSpPr>
        <p:spPr bwMode="auto">
          <a:xfrm>
            <a:off x="3224582" y="5007943"/>
            <a:ext cx="323849" cy="1179512"/>
          </a:xfrm>
          <a:custGeom>
            <a:avLst/>
            <a:gdLst>
              <a:gd name="T0" fmla="*/ 2147483646 w 14463"/>
              <a:gd name="T1" fmla="*/ 2147483646 h 11339"/>
              <a:gd name="T2" fmla="*/ 2147483646 w 14463"/>
              <a:gd name="T3" fmla="*/ 0 h 11339"/>
              <a:gd name="T4" fmla="*/ 2147483646 w 14463"/>
              <a:gd name="T5" fmla="*/ 2147483646 h 11339"/>
              <a:gd name="T6" fmla="*/ 2147483646 w 14463"/>
              <a:gd name="T7" fmla="*/ 2147483646 h 11339"/>
              <a:gd name="T8" fmla="*/ 2147483646 w 14463"/>
              <a:gd name="T9" fmla="*/ 2147483646 h 11339"/>
              <a:gd name="T10" fmla="*/ 2147483646 w 14463"/>
              <a:gd name="T11" fmla="*/ 2147483646 h 11339"/>
              <a:gd name="T12" fmla="*/ 2147483646 w 14463"/>
              <a:gd name="T13" fmla="*/ 2147483646 h 11339"/>
              <a:gd name="T14" fmla="*/ 2147483646 w 14463"/>
              <a:gd name="T15" fmla="*/ 2147483646 h 11339"/>
              <a:gd name="T16" fmla="*/ 2147483646 w 14463"/>
              <a:gd name="T17" fmla="*/ 2147483646 h 11339"/>
              <a:gd name="T18" fmla="*/ 2147483646 w 14463"/>
              <a:gd name="T19" fmla="*/ 2147483646 h 11339"/>
              <a:gd name="T20" fmla="*/ 2147483646 w 14463"/>
              <a:gd name="T21" fmla="*/ 2147483646 h 11339"/>
              <a:gd name="T22" fmla="*/ 2147483646 w 14463"/>
              <a:gd name="T23" fmla="*/ 2147483646 h 11339"/>
              <a:gd name="T24" fmla="*/ 2147483646 w 14463"/>
              <a:gd name="T25" fmla="*/ 2147483646 h 11339"/>
              <a:gd name="T26" fmla="*/ 2147483646 w 14463"/>
              <a:gd name="T27" fmla="*/ 2147483646 h 11339"/>
              <a:gd name="T28" fmla="*/ 2147483646 w 14463"/>
              <a:gd name="T29" fmla="*/ 2147483646 h 11339"/>
              <a:gd name="T30" fmla="*/ 2147483646 w 14463"/>
              <a:gd name="T31" fmla="*/ 2147483646 h 11339"/>
              <a:gd name="T32" fmla="*/ 2147483646 w 14463"/>
              <a:gd name="T33" fmla="*/ 2147483646 h 11339"/>
              <a:gd name="T34" fmla="*/ 2147483646 w 14463"/>
              <a:gd name="T35" fmla="*/ 2147483646 h 11339"/>
              <a:gd name="T36" fmla="*/ 2147483646 w 14463"/>
              <a:gd name="T37" fmla="*/ 2147483646 h 11339"/>
              <a:gd name="T38" fmla="*/ 2147483646 w 14463"/>
              <a:gd name="T39" fmla="*/ 2147483646 h 11339"/>
              <a:gd name="T40" fmla="*/ 2147483646 w 14463"/>
              <a:gd name="T41" fmla="*/ 2147483646 h 11339"/>
              <a:gd name="T42" fmla="*/ 2147483646 w 14463"/>
              <a:gd name="T43" fmla="*/ 2147483646 h 11339"/>
              <a:gd name="T44" fmla="*/ 2147483646 w 14463"/>
              <a:gd name="T45" fmla="*/ 2147483646 h 11339"/>
              <a:gd name="T46" fmla="*/ 2147483646 w 14463"/>
              <a:gd name="T47" fmla="*/ 2147483646 h 11339"/>
              <a:gd name="T48" fmla="*/ 2147483646 w 14463"/>
              <a:gd name="T49" fmla="*/ 2147483646 h 11339"/>
              <a:gd name="T50" fmla="*/ 2147483646 w 14463"/>
              <a:gd name="T51" fmla="*/ 2147483646 h 11339"/>
              <a:gd name="T52" fmla="*/ 2147483646 w 14463"/>
              <a:gd name="T53" fmla="*/ 2147483646 h 11339"/>
              <a:gd name="T54" fmla="*/ 2147483646 w 14463"/>
              <a:gd name="T55" fmla="*/ 2147483646 h 11339"/>
              <a:gd name="T56" fmla="*/ 2147483646 w 14463"/>
              <a:gd name="T57" fmla="*/ 2147483646 h 11339"/>
              <a:gd name="T58" fmla="*/ 2147483646 w 14463"/>
              <a:gd name="T59" fmla="*/ 2147483646 h 11339"/>
              <a:gd name="T60" fmla="*/ 2147483646 w 14463"/>
              <a:gd name="T61" fmla="*/ 2147483646 h 11339"/>
              <a:gd name="T62" fmla="*/ 2147483646 w 14463"/>
              <a:gd name="T63" fmla="*/ 2147483646 h 11339"/>
              <a:gd name="T64" fmla="*/ 0 w 14463"/>
              <a:gd name="T65" fmla="*/ 2147483646 h 11339"/>
              <a:gd name="T66" fmla="*/ 2147483646 w 14463"/>
              <a:gd name="T67" fmla="*/ 2147483646 h 11339"/>
              <a:gd name="T68" fmla="*/ 2147483646 w 14463"/>
              <a:gd name="T69" fmla="*/ 2147483646 h 11339"/>
              <a:gd name="T70" fmla="*/ 2147483646 w 14463"/>
              <a:gd name="T71" fmla="*/ 2147483646 h 11339"/>
              <a:gd name="T72" fmla="*/ 2147483646 w 14463"/>
              <a:gd name="T73" fmla="*/ 2147483646 h 11339"/>
              <a:gd name="T74" fmla="*/ 2147483646 w 14463"/>
              <a:gd name="T75" fmla="*/ 2147483646 h 11339"/>
              <a:gd name="T76" fmla="*/ 2147483646 w 14463"/>
              <a:gd name="T77" fmla="*/ 2147483646 h 11339"/>
              <a:gd name="T78" fmla="*/ 2147483646 w 14463"/>
              <a:gd name="T79" fmla="*/ 2147483646 h 11339"/>
              <a:gd name="T80" fmla="*/ 2147483646 w 14463"/>
              <a:gd name="T81" fmla="*/ 2147483646 h 11339"/>
              <a:gd name="T82" fmla="*/ 2147483646 w 14463"/>
              <a:gd name="T83" fmla="*/ 2147483646 h 11339"/>
              <a:gd name="T84" fmla="*/ 2147483646 w 14463"/>
              <a:gd name="T85" fmla="*/ 2147483646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2" name="Freeform 410"/>
          <p:cNvSpPr>
            <a:spLocks/>
          </p:cNvSpPr>
          <p:nvPr userDrawn="1"/>
        </p:nvSpPr>
        <p:spPr bwMode="auto">
          <a:xfrm>
            <a:off x="3652147" y="5060336"/>
            <a:ext cx="266700" cy="187325"/>
          </a:xfrm>
          <a:custGeom>
            <a:avLst/>
            <a:gdLst>
              <a:gd name="T0" fmla="*/ 2147483646 w 168"/>
              <a:gd name="T1" fmla="*/ 0 h 156"/>
              <a:gd name="T2" fmla="*/ 0 w 168"/>
              <a:gd name="T3" fmla="*/ 2147483646 h 156"/>
              <a:gd name="T4" fmla="*/ 0 w 168"/>
              <a:gd name="T5" fmla="*/ 2147483646 h 156"/>
              <a:gd name="T6" fmla="*/ 2147483646 w 168"/>
              <a:gd name="T7" fmla="*/ 2147483646 h 156"/>
              <a:gd name="T8" fmla="*/ 2147483646 w 168"/>
              <a:gd name="T9" fmla="*/ 2147483646 h 156"/>
              <a:gd name="T10" fmla="*/ 2147483646 w 168"/>
              <a:gd name="T11" fmla="*/ 2147483646 h 156"/>
              <a:gd name="T12" fmla="*/ 2147483646 w 168"/>
              <a:gd name="T13" fmla="*/ 2147483646 h 156"/>
              <a:gd name="T14" fmla="*/ 2147483646 w 168"/>
              <a:gd name="T15" fmla="*/ 2147483646 h 156"/>
              <a:gd name="T16" fmla="*/ 2147483646 w 168"/>
              <a:gd name="T17" fmla="*/ 2147483646 h 156"/>
              <a:gd name="T18" fmla="*/ 2147483646 w 168"/>
              <a:gd name="T19" fmla="*/ 2147483646 h 156"/>
              <a:gd name="T20" fmla="*/ 2147483646 w 168"/>
              <a:gd name="T21" fmla="*/ 2147483646 h 156"/>
              <a:gd name="T22" fmla="*/ 2147483646 w 168"/>
              <a:gd name="T23" fmla="*/ 2147483646 h 156"/>
              <a:gd name="T24" fmla="*/ 2147483646 w 168"/>
              <a:gd name="T25" fmla="*/ 2147483646 h 156"/>
              <a:gd name="T26" fmla="*/ 2147483646 w 168"/>
              <a:gd name="T27" fmla="*/ 2147483646 h 156"/>
              <a:gd name="T28" fmla="*/ 2147483646 w 168"/>
              <a:gd name="T29" fmla="*/ 2147483646 h 156"/>
              <a:gd name="T30" fmla="*/ 2147483646 w 168"/>
              <a:gd name="T31" fmla="*/ 2147483646 h 156"/>
              <a:gd name="T32" fmla="*/ 2147483646 w 168"/>
              <a:gd name="T33" fmla="*/ 2147483646 h 156"/>
              <a:gd name="T34" fmla="*/ 2147483646 w 168"/>
              <a:gd name="T35" fmla="*/ 2147483646 h 156"/>
              <a:gd name="T36" fmla="*/ 2147483646 w 168"/>
              <a:gd name="T37" fmla="*/ 0 h 156"/>
              <a:gd name="T38" fmla="*/ 2147483646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3" name="Freeform 412"/>
          <p:cNvSpPr>
            <a:spLocks/>
          </p:cNvSpPr>
          <p:nvPr userDrawn="1"/>
        </p:nvSpPr>
        <p:spPr bwMode="auto">
          <a:xfrm>
            <a:off x="3446816" y="4852378"/>
            <a:ext cx="355600" cy="287337"/>
          </a:xfrm>
          <a:custGeom>
            <a:avLst/>
            <a:gdLst>
              <a:gd name="T0" fmla="*/ 2147483646 w 10141"/>
              <a:gd name="T1" fmla="*/ 2147483646 h 10000"/>
              <a:gd name="T2" fmla="*/ 2147483646 w 10141"/>
              <a:gd name="T3" fmla="*/ 2147483646 h 10000"/>
              <a:gd name="T4" fmla="*/ 2147483646 w 10141"/>
              <a:gd name="T5" fmla="*/ 2147483646 h 10000"/>
              <a:gd name="T6" fmla="*/ 2147483646 w 10141"/>
              <a:gd name="T7" fmla="*/ 2147483646 h 10000"/>
              <a:gd name="T8" fmla="*/ 2147483646 w 10141"/>
              <a:gd name="T9" fmla="*/ 2147483646 h 10000"/>
              <a:gd name="T10" fmla="*/ 2147483646 w 10141"/>
              <a:gd name="T11" fmla="*/ 2147483646 h 10000"/>
              <a:gd name="T12" fmla="*/ 2147483646 w 10141"/>
              <a:gd name="T13" fmla="*/ 2147483646 h 10000"/>
              <a:gd name="T14" fmla="*/ 2147483646 w 10141"/>
              <a:gd name="T15" fmla="*/ 2147483646 h 10000"/>
              <a:gd name="T16" fmla="*/ 2147483646 w 10141"/>
              <a:gd name="T17" fmla="*/ 2147483646 h 10000"/>
              <a:gd name="T18" fmla="*/ 2147483646 w 10141"/>
              <a:gd name="T19" fmla="*/ 2147483646 h 10000"/>
              <a:gd name="T20" fmla="*/ 2147483646 w 10141"/>
              <a:gd name="T21" fmla="*/ 2147483646 h 10000"/>
              <a:gd name="T22" fmla="*/ 2147483646 w 10141"/>
              <a:gd name="T23" fmla="*/ 2147483646 h 10000"/>
              <a:gd name="T24" fmla="*/ 2147483646 w 10141"/>
              <a:gd name="T25" fmla="*/ 2147483646 h 10000"/>
              <a:gd name="T26" fmla="*/ 2147483646 w 10141"/>
              <a:gd name="T27" fmla="*/ 0 h 10000"/>
              <a:gd name="T28" fmla="*/ 2147483646 w 10141"/>
              <a:gd name="T29" fmla="*/ 2147483646 h 10000"/>
              <a:gd name="T30" fmla="*/ 2147483646 w 10141"/>
              <a:gd name="T31" fmla="*/ 2147483646 h 10000"/>
              <a:gd name="T32" fmla="*/ 2147483646 w 10141"/>
              <a:gd name="T33" fmla="*/ 2147483646 h 10000"/>
              <a:gd name="T34" fmla="*/ 2147483646 w 10141"/>
              <a:gd name="T35" fmla="*/ 2147483646 h 10000"/>
              <a:gd name="T36" fmla="*/ 2147483646 w 10141"/>
              <a:gd name="T37" fmla="*/ 2147483646 h 10000"/>
              <a:gd name="T38" fmla="*/ 2147483646 w 10141"/>
              <a:gd name="T39" fmla="*/ 2147483646 h 10000"/>
              <a:gd name="T40" fmla="*/ 2147483646 w 10141"/>
              <a:gd name="T41" fmla="*/ 2147483646 h 10000"/>
              <a:gd name="T42" fmla="*/ 2147483646 w 10141"/>
              <a:gd name="T43" fmla="*/ 2147483646 h 10000"/>
              <a:gd name="T44" fmla="*/ 2147483646 w 10141"/>
              <a:gd name="T45" fmla="*/ 2147483646 h 10000"/>
              <a:gd name="T46" fmla="*/ 2147483646 w 10141"/>
              <a:gd name="T47" fmla="*/ 2147483646 h 10000"/>
              <a:gd name="T48" fmla="*/ 2147483646 w 10141"/>
              <a:gd name="T49" fmla="*/ 2147483646 h 10000"/>
              <a:gd name="T50" fmla="*/ 2147483646 w 10141"/>
              <a:gd name="T51" fmla="*/ 2147483646 h 10000"/>
              <a:gd name="T52" fmla="*/ 2147483646 w 10141"/>
              <a:gd name="T53" fmla="*/ 2147483646 h 10000"/>
              <a:gd name="T54" fmla="*/ 2147483646 w 10141"/>
              <a:gd name="T55" fmla="*/ 2147483646 h 10000"/>
              <a:gd name="T56" fmla="*/ 2147483646 w 10141"/>
              <a:gd name="T57" fmla="*/ 2147483646 h 10000"/>
              <a:gd name="T58" fmla="*/ 2147483646 w 10141"/>
              <a:gd name="T59" fmla="*/ 2147483646 h 10000"/>
              <a:gd name="T60" fmla="*/ 2147483646 w 10141"/>
              <a:gd name="T61" fmla="*/ 2147483646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4" name="Freeform 405"/>
          <p:cNvSpPr>
            <a:spLocks/>
          </p:cNvSpPr>
          <p:nvPr userDrawn="1"/>
        </p:nvSpPr>
        <p:spPr bwMode="auto">
          <a:xfrm>
            <a:off x="3266900" y="4584083"/>
            <a:ext cx="260349" cy="139700"/>
          </a:xfrm>
          <a:custGeom>
            <a:avLst/>
            <a:gdLst>
              <a:gd name="T0" fmla="*/ 0 w 10000"/>
              <a:gd name="T1" fmla="*/ 2147483646 h 10000"/>
              <a:gd name="T2" fmla="*/ 0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5" name="Freeform 407"/>
          <p:cNvSpPr>
            <a:spLocks/>
          </p:cNvSpPr>
          <p:nvPr userDrawn="1"/>
        </p:nvSpPr>
        <p:spPr bwMode="auto">
          <a:xfrm>
            <a:off x="3696598" y="4417397"/>
            <a:ext cx="156633" cy="179387"/>
          </a:xfrm>
          <a:custGeom>
            <a:avLst/>
            <a:gdLst>
              <a:gd name="T0" fmla="*/ 2147483646 w 90"/>
              <a:gd name="T1" fmla="*/ 2147483646 h 138"/>
              <a:gd name="T2" fmla="*/ 2147483646 w 90"/>
              <a:gd name="T3" fmla="*/ 2147483646 h 138"/>
              <a:gd name="T4" fmla="*/ 2147483646 w 90"/>
              <a:gd name="T5" fmla="*/ 2147483646 h 138"/>
              <a:gd name="T6" fmla="*/ 2147483646 w 90"/>
              <a:gd name="T7" fmla="*/ 2147483646 h 138"/>
              <a:gd name="T8" fmla="*/ 2147483646 w 90"/>
              <a:gd name="T9" fmla="*/ 2147483646 h 138"/>
              <a:gd name="T10" fmla="*/ 2147483646 w 90"/>
              <a:gd name="T11" fmla="*/ 2147483646 h 138"/>
              <a:gd name="T12" fmla="*/ 2147483646 w 90"/>
              <a:gd name="T13" fmla="*/ 2147483646 h 138"/>
              <a:gd name="T14" fmla="*/ 2147483646 w 90"/>
              <a:gd name="T15" fmla="*/ 0 h 138"/>
              <a:gd name="T16" fmla="*/ 2147483646 w 90"/>
              <a:gd name="T17" fmla="*/ 2147483646 h 138"/>
              <a:gd name="T18" fmla="*/ 0 w 90"/>
              <a:gd name="T19" fmla="*/ 2147483646 h 138"/>
              <a:gd name="T20" fmla="*/ 2147483646 w 90"/>
              <a:gd name="T21" fmla="*/ 2147483646 h 138"/>
              <a:gd name="T22" fmla="*/ 2147483646 w 90"/>
              <a:gd name="T23" fmla="*/ 2147483646 h 138"/>
              <a:gd name="T24" fmla="*/ 2147483646 w 90"/>
              <a:gd name="T25" fmla="*/ 2147483646 h 138"/>
              <a:gd name="T26" fmla="*/ 2147483646 w 90"/>
              <a:gd name="T27" fmla="*/ 2147483646 h 138"/>
              <a:gd name="T28" fmla="*/ 2147483646 w 90"/>
              <a:gd name="T29" fmla="*/ 2147483646 h 138"/>
              <a:gd name="T30" fmla="*/ 2147483646 w 90"/>
              <a:gd name="T31" fmla="*/ 2147483646 h 138"/>
              <a:gd name="T32" fmla="*/ 2147483646 w 90"/>
              <a:gd name="T33" fmla="*/ 2147483646 h 138"/>
              <a:gd name="T34" fmla="*/ 2147483646 w 90"/>
              <a:gd name="T35" fmla="*/ 2147483646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6" name="Freeform 408"/>
          <p:cNvSpPr>
            <a:spLocks/>
          </p:cNvSpPr>
          <p:nvPr userDrawn="1"/>
        </p:nvSpPr>
        <p:spPr bwMode="auto">
          <a:xfrm>
            <a:off x="3940000" y="4480903"/>
            <a:ext cx="101600" cy="93663"/>
          </a:xfrm>
          <a:custGeom>
            <a:avLst/>
            <a:gdLst>
              <a:gd name="T0" fmla="*/ 2147483646 w 60"/>
              <a:gd name="T1" fmla="*/ 2147483646 h 72"/>
              <a:gd name="T2" fmla="*/ 2147483646 w 60"/>
              <a:gd name="T3" fmla="*/ 2147483646 h 72"/>
              <a:gd name="T4" fmla="*/ 2147483646 w 60"/>
              <a:gd name="T5" fmla="*/ 2147483646 h 72"/>
              <a:gd name="T6" fmla="*/ 2147483646 w 60"/>
              <a:gd name="T7" fmla="*/ 2147483646 h 72"/>
              <a:gd name="T8" fmla="*/ 2147483646 w 60"/>
              <a:gd name="T9" fmla="*/ 2147483646 h 72"/>
              <a:gd name="T10" fmla="*/ 2147483646 w 60"/>
              <a:gd name="T11" fmla="*/ 0 h 72"/>
              <a:gd name="T12" fmla="*/ 2147483646 w 60"/>
              <a:gd name="T13" fmla="*/ 0 h 72"/>
              <a:gd name="T14" fmla="*/ 0 w 60"/>
              <a:gd name="T15" fmla="*/ 2147483646 h 72"/>
              <a:gd name="T16" fmla="*/ 2147483646 w 60"/>
              <a:gd name="T17" fmla="*/ 2147483646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7" name="Freeform 417"/>
          <p:cNvSpPr>
            <a:spLocks/>
          </p:cNvSpPr>
          <p:nvPr userDrawn="1"/>
        </p:nvSpPr>
        <p:spPr bwMode="auto">
          <a:xfrm>
            <a:off x="3815116" y="4477729"/>
            <a:ext cx="129117" cy="109537"/>
          </a:xfrm>
          <a:custGeom>
            <a:avLst/>
            <a:gdLst>
              <a:gd name="T0" fmla="*/ 2147483646 w 72"/>
              <a:gd name="T1" fmla="*/ 2147483646 h 84"/>
              <a:gd name="T2" fmla="*/ 2147483646 w 72"/>
              <a:gd name="T3" fmla="*/ 2147483646 h 84"/>
              <a:gd name="T4" fmla="*/ 2147483646 w 72"/>
              <a:gd name="T5" fmla="*/ 2147483646 h 84"/>
              <a:gd name="T6" fmla="*/ 2147483646 w 72"/>
              <a:gd name="T7" fmla="*/ 2147483646 h 84"/>
              <a:gd name="T8" fmla="*/ 2147483646 w 72"/>
              <a:gd name="T9" fmla="*/ 2147483646 h 84"/>
              <a:gd name="T10" fmla="*/ 2147483646 w 72"/>
              <a:gd name="T11" fmla="*/ 0 h 84"/>
              <a:gd name="T12" fmla="*/ 2147483646 w 72"/>
              <a:gd name="T13" fmla="*/ 2147483646 h 84"/>
              <a:gd name="T14" fmla="*/ 0 w 72"/>
              <a:gd name="T15" fmla="*/ 2147483646 h 84"/>
              <a:gd name="T16" fmla="*/ 2147483646 w 72"/>
              <a:gd name="T17" fmla="*/ 2147483646 h 84"/>
              <a:gd name="T18" fmla="*/ 2147483646 w 72"/>
              <a:gd name="T19" fmla="*/ 2147483646 h 84"/>
              <a:gd name="T20" fmla="*/ 2147483646 w 72"/>
              <a:gd name="T21" fmla="*/ 2147483646 h 84"/>
              <a:gd name="T22" fmla="*/ 2147483646 w 72"/>
              <a:gd name="T23" fmla="*/ 2147483646 h 84"/>
              <a:gd name="T24" fmla="*/ 2147483646 w 72"/>
              <a:gd name="T25" fmla="*/ 2147483646 h 84"/>
              <a:gd name="T26" fmla="*/ 2147483646 w 72"/>
              <a:gd name="T27" fmla="*/ 2147483646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8" name="Freeform 418"/>
          <p:cNvSpPr>
            <a:spLocks/>
          </p:cNvSpPr>
          <p:nvPr userDrawn="1"/>
        </p:nvSpPr>
        <p:spPr bwMode="auto">
          <a:xfrm>
            <a:off x="3330407" y="4333255"/>
            <a:ext cx="444500" cy="280988"/>
          </a:xfrm>
          <a:custGeom>
            <a:avLst/>
            <a:gdLst>
              <a:gd name="T0" fmla="*/ 2147483646 w 43"/>
              <a:gd name="T1" fmla="*/ 2147483646 h 36"/>
              <a:gd name="T2" fmla="*/ 2147483646 w 43"/>
              <a:gd name="T3" fmla="*/ 2147483646 h 36"/>
              <a:gd name="T4" fmla="*/ 2147483646 w 43"/>
              <a:gd name="T5" fmla="*/ 2147483646 h 36"/>
              <a:gd name="T6" fmla="*/ 2147483646 w 43"/>
              <a:gd name="T7" fmla="*/ 2147483646 h 36"/>
              <a:gd name="T8" fmla="*/ 2147483646 w 43"/>
              <a:gd name="T9" fmla="*/ 2147483646 h 36"/>
              <a:gd name="T10" fmla="*/ 2147483646 w 43"/>
              <a:gd name="T11" fmla="*/ 2147483646 h 36"/>
              <a:gd name="T12" fmla="*/ 2147483646 w 43"/>
              <a:gd name="T13" fmla="*/ 2147483646 h 36"/>
              <a:gd name="T14" fmla="*/ 2147483646 w 43"/>
              <a:gd name="T15" fmla="*/ 2147483646 h 36"/>
              <a:gd name="T16" fmla="*/ 2147483646 w 43"/>
              <a:gd name="T17" fmla="*/ 2147483646 h 36"/>
              <a:gd name="T18" fmla="*/ 2147483646 w 43"/>
              <a:gd name="T19" fmla="*/ 2147483646 h 36"/>
              <a:gd name="T20" fmla="*/ 2147483646 w 43"/>
              <a:gd name="T21" fmla="*/ 2147483646 h 36"/>
              <a:gd name="T22" fmla="*/ 2147483646 w 43"/>
              <a:gd name="T23" fmla="*/ 2147483646 h 36"/>
              <a:gd name="T24" fmla="*/ 2147483646 w 43"/>
              <a:gd name="T25" fmla="*/ 2147483646 h 36"/>
              <a:gd name="T26" fmla="*/ 2147483646 w 43"/>
              <a:gd name="T27" fmla="*/ 0 h 36"/>
              <a:gd name="T28" fmla="*/ 2147483646 w 43"/>
              <a:gd name="T29" fmla="*/ 2147483646 h 36"/>
              <a:gd name="T30" fmla="*/ 0 w 43"/>
              <a:gd name="T31" fmla="*/ 2147483646 h 36"/>
              <a:gd name="T32" fmla="*/ 2147483646 w 43"/>
              <a:gd name="T33" fmla="*/ 2147483646 h 36"/>
              <a:gd name="T34" fmla="*/ 2147483646 w 43"/>
              <a:gd name="T35" fmla="*/ 2147483646 h 36"/>
              <a:gd name="T36" fmla="*/ 2147483646 w 43"/>
              <a:gd name="T37" fmla="*/ 2147483646 h 36"/>
              <a:gd name="T38" fmla="*/ 2147483646 w 43"/>
              <a:gd name="T39" fmla="*/ 2147483646 h 36"/>
              <a:gd name="T40" fmla="*/ 2147483646 w 43"/>
              <a:gd name="T41" fmla="*/ 2147483646 h 36"/>
              <a:gd name="T42" fmla="*/ 2147483646 w 43"/>
              <a:gd name="T43" fmla="*/ 2147483646 h 36"/>
              <a:gd name="T44" fmla="*/ 2147483646 w 43"/>
              <a:gd name="T45" fmla="*/ 2147483646 h 36"/>
              <a:gd name="T46" fmla="*/ 2147483646 w 43"/>
              <a:gd name="T47" fmla="*/ 2147483646 h 36"/>
              <a:gd name="T48" fmla="*/ 2147483646 w 43"/>
              <a:gd name="T49" fmla="*/ 2147483646 h 36"/>
              <a:gd name="T50" fmla="*/ 2147483646 w 43"/>
              <a:gd name="T51" fmla="*/ 2147483646 h 36"/>
              <a:gd name="T52" fmla="*/ 2147483646 w 43"/>
              <a:gd name="T53" fmla="*/ 2147483646 h 36"/>
              <a:gd name="T54" fmla="*/ 2147483646 w 43"/>
              <a:gd name="T55" fmla="*/ 2147483646 h 36"/>
              <a:gd name="T56" fmla="*/ 2147483646 w 43"/>
              <a:gd name="T57" fmla="*/ 2147483646 h 36"/>
              <a:gd name="T58" fmla="*/ 2147483646 w 43"/>
              <a:gd name="T59" fmla="*/ 2147483646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9" name="Freeform 421"/>
          <p:cNvSpPr>
            <a:spLocks/>
          </p:cNvSpPr>
          <p:nvPr userDrawn="1"/>
        </p:nvSpPr>
        <p:spPr bwMode="auto">
          <a:xfrm>
            <a:off x="3078516" y="4582505"/>
            <a:ext cx="179917" cy="149225"/>
          </a:xfrm>
          <a:custGeom>
            <a:avLst/>
            <a:gdLst>
              <a:gd name="T0" fmla="*/ 2147483646 w 102"/>
              <a:gd name="T1" fmla="*/ 2147483646 h 114"/>
              <a:gd name="T2" fmla="*/ 2147483646 w 102"/>
              <a:gd name="T3" fmla="*/ 2147483646 h 114"/>
              <a:gd name="T4" fmla="*/ 2147483646 w 102"/>
              <a:gd name="T5" fmla="*/ 2147483646 h 114"/>
              <a:gd name="T6" fmla="*/ 2147483646 w 102"/>
              <a:gd name="T7" fmla="*/ 2147483646 h 114"/>
              <a:gd name="T8" fmla="*/ 2147483646 w 102"/>
              <a:gd name="T9" fmla="*/ 2147483646 h 114"/>
              <a:gd name="T10" fmla="*/ 2147483646 w 102"/>
              <a:gd name="T11" fmla="*/ 2147483646 h 114"/>
              <a:gd name="T12" fmla="*/ 2147483646 w 102"/>
              <a:gd name="T13" fmla="*/ 0 h 114"/>
              <a:gd name="T14" fmla="*/ 2147483646 w 102"/>
              <a:gd name="T15" fmla="*/ 2147483646 h 114"/>
              <a:gd name="T16" fmla="*/ 0 w 102"/>
              <a:gd name="T17" fmla="*/ 2147483646 h 114"/>
              <a:gd name="T18" fmla="*/ 2147483646 w 102"/>
              <a:gd name="T19" fmla="*/ 2147483646 h 114"/>
              <a:gd name="T20" fmla="*/ 0 w 102"/>
              <a:gd name="T21" fmla="*/ 2147483646 h 114"/>
              <a:gd name="T22" fmla="*/ 2147483646 w 102"/>
              <a:gd name="T23" fmla="*/ 2147483646 h 114"/>
              <a:gd name="T24" fmla="*/ 2147483646 w 102"/>
              <a:gd name="T25" fmla="*/ 2147483646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0" name="Freeform 263"/>
          <p:cNvSpPr>
            <a:spLocks/>
          </p:cNvSpPr>
          <p:nvPr userDrawn="1"/>
        </p:nvSpPr>
        <p:spPr bwMode="auto">
          <a:xfrm>
            <a:off x="6234467" y="2921972"/>
            <a:ext cx="65616" cy="96837"/>
          </a:xfrm>
          <a:custGeom>
            <a:avLst/>
            <a:gdLst>
              <a:gd name="T0" fmla="*/ 0 w 429209"/>
              <a:gd name="T1" fmla="*/ 2 h 839755"/>
              <a:gd name="T2" fmla="*/ 0 w 429209"/>
              <a:gd name="T3" fmla="*/ 1 h 839755"/>
              <a:gd name="T4" fmla="*/ 0 w 429209"/>
              <a:gd name="T5" fmla="*/ 1 h 839755"/>
              <a:gd name="T6" fmla="*/ 0 w 429209"/>
              <a:gd name="T7" fmla="*/ 0 h 839755"/>
              <a:gd name="T8" fmla="*/ 1 w 429209"/>
              <a:gd name="T9" fmla="*/ 0 h 839755"/>
              <a:gd name="T10" fmla="*/ 1 w 429209"/>
              <a:gd name="T11" fmla="*/ 0 h 839755"/>
              <a:gd name="T12" fmla="*/ 1 w 429209"/>
              <a:gd name="T13" fmla="*/ 1 h 839755"/>
              <a:gd name="T14" fmla="*/ 1 w 429209"/>
              <a:gd name="T15" fmla="*/ 1 h 839755"/>
              <a:gd name="T16" fmla="*/ 0 w 429209"/>
              <a:gd name="T17" fmla="*/ 1 h 839755"/>
              <a:gd name="T18" fmla="*/ 0 w 429209"/>
              <a:gd name="T19" fmla="*/ 2 h 839755"/>
              <a:gd name="T20" fmla="*/ 0 w 429209"/>
              <a:gd name="T21" fmla="*/ 2 h 839755"/>
              <a:gd name="T22" fmla="*/ 0 w 429209"/>
              <a:gd name="T23" fmla="*/ 2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1" name="Freeform 295"/>
          <p:cNvSpPr>
            <a:spLocks/>
          </p:cNvSpPr>
          <p:nvPr userDrawn="1"/>
        </p:nvSpPr>
        <p:spPr bwMode="auto">
          <a:xfrm>
            <a:off x="7917216" y="3607768"/>
            <a:ext cx="584200" cy="417512"/>
          </a:xfrm>
          <a:custGeom>
            <a:avLst/>
            <a:gdLst>
              <a:gd name="T0" fmla="*/ 2147483646 w 10944"/>
              <a:gd name="T1" fmla="*/ 2147483646 h 10652"/>
              <a:gd name="T2" fmla="*/ 2147483646 w 10944"/>
              <a:gd name="T3" fmla="*/ 2147483646 h 10652"/>
              <a:gd name="T4" fmla="*/ 2147483646 w 10944"/>
              <a:gd name="T5" fmla="*/ 2147483646 h 10652"/>
              <a:gd name="T6" fmla="*/ 2147483646 w 10944"/>
              <a:gd name="T7" fmla="*/ 2147483646 h 10652"/>
              <a:gd name="T8" fmla="*/ 2147483646 w 10944"/>
              <a:gd name="T9" fmla="*/ 2147483646 h 10652"/>
              <a:gd name="T10" fmla="*/ 2147483646 w 10944"/>
              <a:gd name="T11" fmla="*/ 2147483646 h 10652"/>
              <a:gd name="T12" fmla="*/ 2147483646 w 10944"/>
              <a:gd name="T13" fmla="*/ 2147483646 h 10652"/>
              <a:gd name="T14" fmla="*/ 2147483646 w 10944"/>
              <a:gd name="T15" fmla="*/ 2147483646 h 10652"/>
              <a:gd name="T16" fmla="*/ 2147483646 w 10944"/>
              <a:gd name="T17" fmla="*/ 2147483646 h 10652"/>
              <a:gd name="T18" fmla="*/ 2147483646 w 10944"/>
              <a:gd name="T19" fmla="*/ 2147483646 h 10652"/>
              <a:gd name="T20" fmla="*/ 2147483646 w 10944"/>
              <a:gd name="T21" fmla="*/ 2147483646 h 10652"/>
              <a:gd name="T22" fmla="*/ 2147483646 w 10944"/>
              <a:gd name="T23" fmla="*/ 1997793352 h 10652"/>
              <a:gd name="T24" fmla="*/ 2147483646 w 10944"/>
              <a:gd name="T25" fmla="*/ 1101535252 h 10652"/>
              <a:gd name="T26" fmla="*/ 2147483646 w 10944"/>
              <a:gd name="T27" fmla="*/ 422176360 h 10652"/>
              <a:gd name="T28" fmla="*/ 2147483646 w 10944"/>
              <a:gd name="T29" fmla="*/ 2348995 h 10652"/>
              <a:gd name="T30" fmla="*/ 2147483646 w 10944"/>
              <a:gd name="T31" fmla="*/ 558986835 h 10652"/>
              <a:gd name="T32" fmla="*/ 2147483646 w 10944"/>
              <a:gd name="T33" fmla="*/ 620348125 h 10652"/>
              <a:gd name="T34" fmla="*/ 2147483646 w 10944"/>
              <a:gd name="T35" fmla="*/ 1351552467 h 10652"/>
              <a:gd name="T36" fmla="*/ 2147483646 w 10944"/>
              <a:gd name="T37" fmla="*/ 2147483646 h 10652"/>
              <a:gd name="T38" fmla="*/ 2147483646 w 10944"/>
              <a:gd name="T39" fmla="*/ 2147483646 h 10652"/>
              <a:gd name="T40" fmla="*/ 2147483646 w 10944"/>
              <a:gd name="T41" fmla="*/ 2147483646 h 10652"/>
              <a:gd name="T42" fmla="*/ 2147483646 w 10944"/>
              <a:gd name="T43" fmla="*/ 2147483646 h 10652"/>
              <a:gd name="T44" fmla="*/ 2147483646 w 10944"/>
              <a:gd name="T45" fmla="*/ 2147483646 h 10652"/>
              <a:gd name="T46" fmla="*/ 2147483646 w 10944"/>
              <a:gd name="T47" fmla="*/ 2147483646 h 10652"/>
              <a:gd name="T48" fmla="*/ 2147483646 w 10944"/>
              <a:gd name="T49" fmla="*/ 2147483646 h 10652"/>
              <a:gd name="T50" fmla="*/ 2147483646 w 10944"/>
              <a:gd name="T51" fmla="*/ 2147483646 h 10652"/>
              <a:gd name="T52" fmla="*/ 2147483646 w 10944"/>
              <a:gd name="T53" fmla="*/ 2147483646 h 10652"/>
              <a:gd name="T54" fmla="*/ 434246325 w 10944"/>
              <a:gd name="T55" fmla="*/ 2147483646 h 10652"/>
              <a:gd name="T56" fmla="*/ 1801221118 w 10944"/>
              <a:gd name="T57" fmla="*/ 2147483646 h 10652"/>
              <a:gd name="T58" fmla="*/ 2147483646 w 10944"/>
              <a:gd name="T59" fmla="*/ 2147483646 h 10652"/>
              <a:gd name="T60" fmla="*/ 2147483646 w 10944"/>
              <a:gd name="T61" fmla="*/ 2147483646 h 10652"/>
              <a:gd name="T62" fmla="*/ 2147483646 w 10944"/>
              <a:gd name="T63" fmla="*/ 2147483646 h 10652"/>
              <a:gd name="T64" fmla="*/ 2147483646 w 10944"/>
              <a:gd name="T65" fmla="*/ 2147483646 h 10652"/>
              <a:gd name="T66" fmla="*/ 827358637 w 10944"/>
              <a:gd name="T67" fmla="*/ 2147483646 h 10652"/>
              <a:gd name="T68" fmla="*/ 1202504557 w 10944"/>
              <a:gd name="T69" fmla="*/ 2147483646 h 10652"/>
              <a:gd name="T70" fmla="*/ 2147483646 w 10944"/>
              <a:gd name="T71" fmla="*/ 2147483646 h 10652"/>
              <a:gd name="T72" fmla="*/ 2147483646 w 10944"/>
              <a:gd name="T73" fmla="*/ 2147483646 h 10652"/>
              <a:gd name="T74" fmla="*/ 2147483646 w 10944"/>
              <a:gd name="T75" fmla="*/ 2147483646 h 1065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944" h="10652">
                <a:moveTo>
                  <a:pt x="7267" y="10169"/>
                </a:moveTo>
                <a:cubicBezTo>
                  <a:pt x="7552" y="10018"/>
                  <a:pt x="8071" y="10028"/>
                  <a:pt x="8061" y="9685"/>
                </a:cubicBezTo>
                <a:cubicBezTo>
                  <a:pt x="8051" y="9342"/>
                  <a:pt x="7322" y="8474"/>
                  <a:pt x="7207" y="8110"/>
                </a:cubicBezTo>
                <a:cubicBezTo>
                  <a:pt x="7092" y="7746"/>
                  <a:pt x="7292" y="7666"/>
                  <a:pt x="7371" y="7500"/>
                </a:cubicBezTo>
                <a:cubicBezTo>
                  <a:pt x="7450" y="7334"/>
                  <a:pt x="7495" y="7193"/>
                  <a:pt x="7679" y="7116"/>
                </a:cubicBezTo>
                <a:cubicBezTo>
                  <a:pt x="7863" y="7039"/>
                  <a:pt x="8176" y="7379"/>
                  <a:pt x="8474" y="7039"/>
                </a:cubicBezTo>
                <a:cubicBezTo>
                  <a:pt x="8772" y="6699"/>
                  <a:pt x="9211" y="5615"/>
                  <a:pt x="9468" y="5078"/>
                </a:cubicBezTo>
                <a:cubicBezTo>
                  <a:pt x="9725" y="4541"/>
                  <a:pt x="9869" y="4241"/>
                  <a:pt x="10017" y="3816"/>
                </a:cubicBezTo>
                <a:cubicBezTo>
                  <a:pt x="10165" y="3391"/>
                  <a:pt x="10406" y="2817"/>
                  <a:pt x="10355" y="2527"/>
                </a:cubicBezTo>
                <a:cubicBezTo>
                  <a:pt x="10304" y="2237"/>
                  <a:pt x="9687" y="2325"/>
                  <a:pt x="9713" y="2075"/>
                </a:cubicBezTo>
                <a:cubicBezTo>
                  <a:pt x="9740" y="1811"/>
                  <a:pt x="9649" y="1164"/>
                  <a:pt x="9789" y="1129"/>
                </a:cubicBezTo>
                <a:cubicBezTo>
                  <a:pt x="10290" y="1004"/>
                  <a:pt x="10747" y="957"/>
                  <a:pt x="10897" y="847"/>
                </a:cubicBezTo>
                <a:cubicBezTo>
                  <a:pt x="11047" y="737"/>
                  <a:pt x="10802" y="578"/>
                  <a:pt x="10692" y="467"/>
                </a:cubicBezTo>
                <a:cubicBezTo>
                  <a:pt x="10582" y="356"/>
                  <a:pt x="10409" y="257"/>
                  <a:pt x="10234" y="179"/>
                </a:cubicBezTo>
                <a:cubicBezTo>
                  <a:pt x="10060" y="102"/>
                  <a:pt x="9954" y="-9"/>
                  <a:pt x="9646" y="1"/>
                </a:cubicBezTo>
                <a:cubicBezTo>
                  <a:pt x="9341" y="11"/>
                  <a:pt x="8705" y="193"/>
                  <a:pt x="8396" y="237"/>
                </a:cubicBezTo>
                <a:cubicBezTo>
                  <a:pt x="8087" y="279"/>
                  <a:pt x="8007" y="208"/>
                  <a:pt x="7788" y="263"/>
                </a:cubicBezTo>
                <a:cubicBezTo>
                  <a:pt x="7570" y="320"/>
                  <a:pt x="7301" y="573"/>
                  <a:pt x="7086" y="573"/>
                </a:cubicBezTo>
                <a:cubicBezTo>
                  <a:pt x="7035" y="922"/>
                  <a:pt x="6959" y="1372"/>
                  <a:pt x="6933" y="1623"/>
                </a:cubicBezTo>
                <a:cubicBezTo>
                  <a:pt x="6907" y="1873"/>
                  <a:pt x="6933" y="1924"/>
                  <a:pt x="6933" y="2075"/>
                </a:cubicBezTo>
                <a:cubicBezTo>
                  <a:pt x="6861" y="2150"/>
                  <a:pt x="6794" y="2133"/>
                  <a:pt x="6718" y="2301"/>
                </a:cubicBezTo>
                <a:cubicBezTo>
                  <a:pt x="6642" y="2469"/>
                  <a:pt x="6556" y="2823"/>
                  <a:pt x="6475" y="3084"/>
                </a:cubicBezTo>
                <a:cubicBezTo>
                  <a:pt x="6475" y="3084"/>
                  <a:pt x="5537" y="3490"/>
                  <a:pt x="5221" y="3661"/>
                </a:cubicBezTo>
                <a:cubicBezTo>
                  <a:pt x="4905" y="3832"/>
                  <a:pt x="4793" y="3888"/>
                  <a:pt x="4580" y="4113"/>
                </a:cubicBezTo>
                <a:cubicBezTo>
                  <a:pt x="4366" y="4338"/>
                  <a:pt x="3937" y="5012"/>
                  <a:pt x="3937" y="5012"/>
                </a:cubicBezTo>
                <a:cubicBezTo>
                  <a:pt x="3937" y="5012"/>
                  <a:pt x="3074" y="5037"/>
                  <a:pt x="2655" y="5245"/>
                </a:cubicBezTo>
                <a:cubicBezTo>
                  <a:pt x="2236" y="5453"/>
                  <a:pt x="1833" y="6101"/>
                  <a:pt x="1419" y="6260"/>
                </a:cubicBezTo>
                <a:cubicBezTo>
                  <a:pt x="1005" y="6419"/>
                  <a:pt x="289" y="6073"/>
                  <a:pt x="169" y="6198"/>
                </a:cubicBezTo>
                <a:cubicBezTo>
                  <a:pt x="49" y="6323"/>
                  <a:pt x="507" y="6820"/>
                  <a:pt x="701" y="7008"/>
                </a:cubicBezTo>
                <a:cubicBezTo>
                  <a:pt x="895" y="7196"/>
                  <a:pt x="1223" y="7217"/>
                  <a:pt x="1331" y="7324"/>
                </a:cubicBezTo>
                <a:cubicBezTo>
                  <a:pt x="1439" y="7431"/>
                  <a:pt x="1341" y="7543"/>
                  <a:pt x="1348" y="7649"/>
                </a:cubicBezTo>
                <a:cubicBezTo>
                  <a:pt x="1355" y="7755"/>
                  <a:pt x="1428" y="7881"/>
                  <a:pt x="1372" y="7962"/>
                </a:cubicBezTo>
                <a:cubicBezTo>
                  <a:pt x="1316" y="8043"/>
                  <a:pt x="1188" y="8009"/>
                  <a:pt x="1013" y="8134"/>
                </a:cubicBezTo>
                <a:cubicBezTo>
                  <a:pt x="838" y="8259"/>
                  <a:pt x="295" y="8195"/>
                  <a:pt x="322" y="8711"/>
                </a:cubicBezTo>
                <a:cubicBezTo>
                  <a:pt x="331" y="8882"/>
                  <a:pt x="-498" y="8858"/>
                  <a:pt x="468" y="9181"/>
                </a:cubicBezTo>
                <a:cubicBezTo>
                  <a:pt x="1434" y="9504"/>
                  <a:pt x="5678" y="9982"/>
                  <a:pt x="6120" y="10652"/>
                </a:cubicBezTo>
                <a:lnTo>
                  <a:pt x="6381" y="10504"/>
                </a:lnTo>
                <a:lnTo>
                  <a:pt x="7267" y="101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2" name="Freeform 296"/>
          <p:cNvSpPr>
            <a:spLocks/>
          </p:cNvSpPr>
          <p:nvPr userDrawn="1"/>
        </p:nvSpPr>
        <p:spPr bwMode="auto">
          <a:xfrm>
            <a:off x="8243184" y="3612531"/>
            <a:ext cx="973667" cy="890588"/>
          </a:xfrm>
          <a:custGeom>
            <a:avLst/>
            <a:gdLst>
              <a:gd name="T0" fmla="*/ 43475790 w 10736"/>
              <a:gd name="T1" fmla="*/ 36857519 h 10000"/>
              <a:gd name="T2" fmla="*/ 44151285 w 10736"/>
              <a:gd name="T3" fmla="*/ 41259517 h 10000"/>
              <a:gd name="T4" fmla="*/ 49670740 w 10736"/>
              <a:gd name="T5" fmla="*/ 32122440 h 10000"/>
              <a:gd name="T6" fmla="*/ 49009121 w 10736"/>
              <a:gd name="T7" fmla="*/ 26808391 h 10000"/>
              <a:gd name="T8" fmla="*/ 46520040 w 10736"/>
              <a:gd name="T9" fmla="*/ 22128796 h 10000"/>
              <a:gd name="T10" fmla="*/ 41986042 w 10736"/>
              <a:gd name="T11" fmla="*/ 20145902 h 10000"/>
              <a:gd name="T12" fmla="*/ 40681305 w 10736"/>
              <a:gd name="T13" fmla="*/ 25642433 h 10000"/>
              <a:gd name="T14" fmla="*/ 39034298 w 10736"/>
              <a:gd name="T15" fmla="*/ 27434920 h 10000"/>
              <a:gd name="T16" fmla="*/ 38224602 w 10736"/>
              <a:gd name="T17" fmla="*/ 24976184 h 10000"/>
              <a:gd name="T18" fmla="*/ 33561028 w 10736"/>
              <a:gd name="T19" fmla="*/ 24999963 h 10000"/>
              <a:gd name="T20" fmla="*/ 31497609 w 10736"/>
              <a:gd name="T21" fmla="*/ 27506345 h 10000"/>
              <a:gd name="T22" fmla="*/ 28397787 w 10736"/>
              <a:gd name="T23" fmla="*/ 26673556 h 10000"/>
              <a:gd name="T24" fmla="*/ 19616626 w 10736"/>
              <a:gd name="T25" fmla="*/ 21668808 h 10000"/>
              <a:gd name="T26" fmla="*/ 18584917 w 10736"/>
              <a:gd name="T27" fmla="*/ 14998393 h 10000"/>
              <a:gd name="T28" fmla="*/ 18584917 w 10736"/>
              <a:gd name="T29" fmla="*/ 9168782 h 10000"/>
              <a:gd name="T30" fmla="*/ 19584249 w 10736"/>
              <a:gd name="T31" fmla="*/ 4766783 h 10000"/>
              <a:gd name="T32" fmla="*/ 16521430 w 10736"/>
              <a:gd name="T33" fmla="*/ 0 h 10000"/>
              <a:gd name="T34" fmla="*/ 14971553 w 10736"/>
              <a:gd name="T35" fmla="*/ 832789 h 10000"/>
              <a:gd name="T36" fmla="*/ 9808313 w 10736"/>
              <a:gd name="T37" fmla="*/ 3331244 h 10000"/>
              <a:gd name="T38" fmla="*/ 11358190 w 10736"/>
              <a:gd name="T39" fmla="*/ 9168782 h 10000"/>
              <a:gd name="T40" fmla="*/ 9294771 w 10736"/>
              <a:gd name="T41" fmla="*/ 16671985 h 10000"/>
              <a:gd name="T42" fmla="*/ 4131531 w 10736"/>
              <a:gd name="T43" fmla="*/ 24167174 h 10000"/>
              <a:gd name="T44" fmla="*/ 3613364 w 10736"/>
              <a:gd name="T45" fmla="*/ 30004711 h 10000"/>
              <a:gd name="T46" fmla="*/ 3099821 w 10736"/>
              <a:gd name="T47" fmla="*/ 35001533 h 10000"/>
              <a:gd name="T48" fmla="*/ 0 w 10736"/>
              <a:gd name="T49" fmla="*/ 36667200 h 10000"/>
              <a:gd name="T50" fmla="*/ 3613364 w 10736"/>
              <a:gd name="T51" fmla="*/ 44170315 h 10000"/>
              <a:gd name="T52" fmla="*/ 7740201 w 10736"/>
              <a:gd name="T53" fmla="*/ 56670341 h 10000"/>
              <a:gd name="T54" fmla="*/ 11871732 w 10736"/>
              <a:gd name="T55" fmla="*/ 70978706 h 10000"/>
              <a:gd name="T56" fmla="*/ 14971553 w 10736"/>
              <a:gd name="T57" fmla="*/ 79314699 h 10000"/>
              <a:gd name="T58" fmla="*/ 18584917 w 10736"/>
              <a:gd name="T59" fmla="*/ 72644373 h 10000"/>
              <a:gd name="T60" fmla="*/ 19616626 w 10736"/>
              <a:gd name="T61" fmla="*/ 63483517 h 10000"/>
              <a:gd name="T62" fmla="*/ 23748157 w 10736"/>
              <a:gd name="T63" fmla="*/ 53339096 h 10000"/>
              <a:gd name="T64" fmla="*/ 30715733 w 10736"/>
              <a:gd name="T65" fmla="*/ 46597345 h 10000"/>
              <a:gd name="T66" fmla="*/ 37299342 w 10736"/>
              <a:gd name="T67" fmla="*/ 42084380 h 10000"/>
              <a:gd name="T68" fmla="*/ 36799675 w 10736"/>
              <a:gd name="T69" fmla="*/ 34842920 h 10000"/>
              <a:gd name="T70" fmla="*/ 38913972 w 10736"/>
              <a:gd name="T71" fmla="*/ 33534290 h 100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3" name="Freeform 297"/>
          <p:cNvSpPr>
            <a:spLocks/>
          </p:cNvSpPr>
          <p:nvPr userDrawn="1"/>
        </p:nvSpPr>
        <p:spPr bwMode="auto">
          <a:xfrm>
            <a:off x="7893933" y="3580788"/>
            <a:ext cx="472016" cy="274639"/>
          </a:xfrm>
          <a:custGeom>
            <a:avLst/>
            <a:gdLst>
              <a:gd name="T0" fmla="*/ 2147483646 w 10348"/>
              <a:gd name="T1" fmla="*/ 127370832 h 11017"/>
              <a:gd name="T2" fmla="*/ 2147483646 w 10348"/>
              <a:gd name="T3" fmla="*/ 455278234 h 11017"/>
              <a:gd name="T4" fmla="*/ 2147483646 w 10348"/>
              <a:gd name="T5" fmla="*/ 455278234 h 11017"/>
              <a:gd name="T6" fmla="*/ 2147483646 w 10348"/>
              <a:gd name="T7" fmla="*/ 113815526 h 11017"/>
              <a:gd name="T8" fmla="*/ 2147483646 w 10348"/>
              <a:gd name="T9" fmla="*/ 0 h 11017"/>
              <a:gd name="T10" fmla="*/ 2147483646 w 10348"/>
              <a:gd name="T11" fmla="*/ 341462085 h 11017"/>
              <a:gd name="T12" fmla="*/ 2147483646 w 10348"/>
              <a:gd name="T13" fmla="*/ 569480901 h 11017"/>
              <a:gd name="T14" fmla="*/ 2147483646 w 10348"/>
              <a:gd name="T15" fmla="*/ 449081292 h 11017"/>
              <a:gd name="T16" fmla="*/ 2147483646 w 10348"/>
              <a:gd name="T17" fmla="*/ 455278234 h 11017"/>
              <a:gd name="T18" fmla="*/ 2147483646 w 10348"/>
              <a:gd name="T19" fmla="*/ 455278234 h 11017"/>
              <a:gd name="T20" fmla="*/ 2147483646 w 10348"/>
              <a:gd name="T21" fmla="*/ 341462085 h 11017"/>
              <a:gd name="T22" fmla="*/ 2147483646 w 10348"/>
              <a:gd name="T23" fmla="*/ 910942986 h 11017"/>
              <a:gd name="T24" fmla="*/ 2147483646 w 10348"/>
              <a:gd name="T25" fmla="*/ 1138590192 h 11017"/>
              <a:gd name="T26" fmla="*/ 2147483646 w 10348"/>
              <a:gd name="T27" fmla="*/ 1366221220 h 11017"/>
              <a:gd name="T28" fmla="*/ 1666989379 w 10348"/>
              <a:gd name="T29" fmla="*/ 1252405693 h 11017"/>
              <a:gd name="T30" fmla="*/ 785608426 w 10348"/>
              <a:gd name="T31" fmla="*/ 1101813130 h 11017"/>
              <a:gd name="T32" fmla="*/ 487236657 w 10348"/>
              <a:gd name="T33" fmla="*/ 1821886594 h 11017"/>
              <a:gd name="T34" fmla="*/ 476265638 w 10348"/>
              <a:gd name="T35" fmla="*/ 2147483646 h 11017"/>
              <a:gd name="T36" fmla="*/ 0 w 10348"/>
              <a:gd name="T37" fmla="*/ 2147483646 h 11017"/>
              <a:gd name="T38" fmla="*/ 1094910263 w 10348"/>
              <a:gd name="T39" fmla="*/ 2147483646 h 11017"/>
              <a:gd name="T40" fmla="*/ 1071648001 w 10348"/>
              <a:gd name="T41" fmla="*/ 2147483646 h 11017"/>
              <a:gd name="T42" fmla="*/ 645991505 w 10348"/>
              <a:gd name="T43" fmla="*/ 2147483646 h 11017"/>
              <a:gd name="T44" fmla="*/ 1868186495 w 10348"/>
              <a:gd name="T45" fmla="*/ 2147483646 h 11017"/>
              <a:gd name="T46" fmla="*/ 2147483646 w 10348"/>
              <a:gd name="T47" fmla="*/ 2147483646 h 11017"/>
              <a:gd name="T48" fmla="*/ 2147483646 w 10348"/>
              <a:gd name="T49" fmla="*/ 2147483646 h 11017"/>
              <a:gd name="T50" fmla="*/ 2147483646 w 10348"/>
              <a:gd name="T51" fmla="*/ 2147483646 h 11017"/>
              <a:gd name="T52" fmla="*/ 2147483646 w 10348"/>
              <a:gd name="T53" fmla="*/ 2147483646 h 11017"/>
              <a:gd name="T54" fmla="*/ 2147483646 w 10348"/>
              <a:gd name="T55" fmla="*/ 2147483646 h 11017"/>
              <a:gd name="T56" fmla="*/ 2147483646 w 10348"/>
              <a:gd name="T57" fmla="*/ 2147483646 h 11017"/>
              <a:gd name="T58" fmla="*/ 2147483646 w 10348"/>
              <a:gd name="T59" fmla="*/ 2147483646 h 11017"/>
              <a:gd name="T60" fmla="*/ 2147483646 w 10348"/>
              <a:gd name="T61" fmla="*/ 2147483646 h 11017"/>
              <a:gd name="T62" fmla="*/ 2147483646 w 10348"/>
              <a:gd name="T63" fmla="*/ 2147483646 h 11017"/>
              <a:gd name="T64" fmla="*/ 2147483646 w 10348"/>
              <a:gd name="T65" fmla="*/ 1910544014 h 11017"/>
              <a:gd name="T66" fmla="*/ 2147483646 w 10348"/>
              <a:gd name="T67" fmla="*/ 1644586688 h 11017"/>
              <a:gd name="T68" fmla="*/ 2147483646 w 10348"/>
              <a:gd name="T69" fmla="*/ 1240012457 h 11017"/>
              <a:gd name="T70" fmla="*/ 2147483646 w 10348"/>
              <a:gd name="T71" fmla="*/ 797127484 h 11017"/>
              <a:gd name="T72" fmla="*/ 2147483646 w 10348"/>
              <a:gd name="T73" fmla="*/ 683311958 h 11017"/>
              <a:gd name="T74" fmla="*/ 2147483646 w 10348"/>
              <a:gd name="T75" fmla="*/ 341462085 h 11017"/>
              <a:gd name="T76" fmla="*/ 2147483646 w 10348"/>
              <a:gd name="T77" fmla="*/ 127370832 h 110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0348" h="11017">
                <a:moveTo>
                  <a:pt x="9574" y="329"/>
                </a:moveTo>
                <a:cubicBezTo>
                  <a:pt x="9252" y="611"/>
                  <a:pt x="8879" y="1035"/>
                  <a:pt x="8609" y="1176"/>
                </a:cubicBezTo>
                <a:cubicBezTo>
                  <a:pt x="8340" y="1317"/>
                  <a:pt x="8174" y="1176"/>
                  <a:pt x="7957" y="1176"/>
                </a:cubicBezTo>
                <a:cubicBezTo>
                  <a:pt x="7884" y="882"/>
                  <a:pt x="7812" y="588"/>
                  <a:pt x="7739" y="294"/>
                </a:cubicBezTo>
                <a:lnTo>
                  <a:pt x="7522" y="0"/>
                </a:lnTo>
                <a:lnTo>
                  <a:pt x="6870" y="882"/>
                </a:lnTo>
                <a:cubicBezTo>
                  <a:pt x="6725" y="1078"/>
                  <a:pt x="6646" y="1425"/>
                  <a:pt x="6435" y="1471"/>
                </a:cubicBezTo>
                <a:cubicBezTo>
                  <a:pt x="6224" y="1517"/>
                  <a:pt x="5881" y="1264"/>
                  <a:pt x="5604" y="1160"/>
                </a:cubicBezTo>
                <a:cubicBezTo>
                  <a:pt x="5446" y="1165"/>
                  <a:pt x="5319" y="1173"/>
                  <a:pt x="5131" y="1176"/>
                </a:cubicBezTo>
                <a:cubicBezTo>
                  <a:pt x="4943" y="1179"/>
                  <a:pt x="4696" y="1176"/>
                  <a:pt x="4478" y="1176"/>
                </a:cubicBezTo>
                <a:lnTo>
                  <a:pt x="3609" y="882"/>
                </a:lnTo>
                <a:cubicBezTo>
                  <a:pt x="3536" y="1372"/>
                  <a:pt x="3464" y="1863"/>
                  <a:pt x="3391" y="2353"/>
                </a:cubicBezTo>
                <a:lnTo>
                  <a:pt x="2305" y="2941"/>
                </a:lnTo>
                <a:lnTo>
                  <a:pt x="1870" y="3529"/>
                </a:lnTo>
                <a:lnTo>
                  <a:pt x="1218" y="3235"/>
                </a:lnTo>
                <a:lnTo>
                  <a:pt x="574" y="2846"/>
                </a:lnTo>
                <a:cubicBezTo>
                  <a:pt x="501" y="3434"/>
                  <a:pt x="429" y="4118"/>
                  <a:pt x="356" y="4706"/>
                </a:cubicBezTo>
                <a:cubicBezTo>
                  <a:pt x="284" y="5098"/>
                  <a:pt x="420" y="5490"/>
                  <a:pt x="348" y="5882"/>
                </a:cubicBezTo>
                <a:cubicBezTo>
                  <a:pt x="278" y="6404"/>
                  <a:pt x="70" y="7212"/>
                  <a:pt x="0" y="7734"/>
                </a:cubicBezTo>
                <a:cubicBezTo>
                  <a:pt x="290" y="7930"/>
                  <a:pt x="510" y="8221"/>
                  <a:pt x="800" y="8417"/>
                </a:cubicBezTo>
                <a:cubicBezTo>
                  <a:pt x="365" y="10182"/>
                  <a:pt x="838" y="9339"/>
                  <a:pt x="783" y="9706"/>
                </a:cubicBezTo>
                <a:cubicBezTo>
                  <a:pt x="728" y="10073"/>
                  <a:pt x="375" y="10425"/>
                  <a:pt x="472" y="10621"/>
                </a:cubicBezTo>
                <a:cubicBezTo>
                  <a:pt x="569" y="10817"/>
                  <a:pt x="1142" y="10837"/>
                  <a:pt x="1365" y="10882"/>
                </a:cubicBezTo>
                <a:cubicBezTo>
                  <a:pt x="1588" y="10927"/>
                  <a:pt x="1663" y="10844"/>
                  <a:pt x="1808" y="10893"/>
                </a:cubicBezTo>
                <a:cubicBezTo>
                  <a:pt x="1953" y="10942"/>
                  <a:pt x="2528" y="11085"/>
                  <a:pt x="3024" y="10980"/>
                </a:cubicBezTo>
                <a:cubicBezTo>
                  <a:pt x="3520" y="10875"/>
                  <a:pt x="4444" y="10604"/>
                  <a:pt x="4782" y="10261"/>
                </a:cubicBezTo>
                <a:cubicBezTo>
                  <a:pt x="5120" y="9918"/>
                  <a:pt x="4865" y="9199"/>
                  <a:pt x="5051" y="8921"/>
                </a:cubicBezTo>
                <a:cubicBezTo>
                  <a:pt x="5237" y="8643"/>
                  <a:pt x="5530" y="8785"/>
                  <a:pt x="5896" y="8595"/>
                </a:cubicBezTo>
                <a:cubicBezTo>
                  <a:pt x="6262" y="8405"/>
                  <a:pt x="7014" y="8083"/>
                  <a:pt x="7247" y="7778"/>
                </a:cubicBezTo>
                <a:cubicBezTo>
                  <a:pt x="7481" y="7473"/>
                  <a:pt x="7240" y="6977"/>
                  <a:pt x="7297" y="6764"/>
                </a:cubicBezTo>
                <a:cubicBezTo>
                  <a:pt x="7354" y="6552"/>
                  <a:pt x="7475" y="6617"/>
                  <a:pt x="7587" y="6503"/>
                </a:cubicBezTo>
                <a:cubicBezTo>
                  <a:pt x="7699" y="6389"/>
                  <a:pt x="7797" y="6339"/>
                  <a:pt x="7969" y="6078"/>
                </a:cubicBezTo>
                <a:cubicBezTo>
                  <a:pt x="8141" y="5817"/>
                  <a:pt x="8490" y="5240"/>
                  <a:pt x="8619" y="4935"/>
                </a:cubicBezTo>
                <a:cubicBezTo>
                  <a:pt x="8748" y="4630"/>
                  <a:pt x="8651" y="4537"/>
                  <a:pt x="8743" y="4248"/>
                </a:cubicBezTo>
                <a:cubicBezTo>
                  <a:pt x="8835" y="3959"/>
                  <a:pt x="9159" y="3568"/>
                  <a:pt x="9173" y="3203"/>
                </a:cubicBezTo>
                <a:cubicBezTo>
                  <a:pt x="9187" y="2838"/>
                  <a:pt x="8630" y="2299"/>
                  <a:pt x="8826" y="2059"/>
                </a:cubicBezTo>
                <a:cubicBezTo>
                  <a:pt x="9022" y="1819"/>
                  <a:pt x="9841" y="1863"/>
                  <a:pt x="10348" y="1765"/>
                </a:cubicBezTo>
                <a:lnTo>
                  <a:pt x="9913" y="882"/>
                </a:lnTo>
                <a:lnTo>
                  <a:pt x="9574" y="3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4" name="Freeform 298"/>
          <p:cNvSpPr>
            <a:spLocks/>
          </p:cNvSpPr>
          <p:nvPr userDrawn="1"/>
        </p:nvSpPr>
        <p:spPr bwMode="auto">
          <a:xfrm>
            <a:off x="8954401" y="3990359"/>
            <a:ext cx="150284" cy="138113"/>
          </a:xfrm>
          <a:custGeom>
            <a:avLst/>
            <a:gdLst>
              <a:gd name="T0" fmla="*/ 2147483646 w 90"/>
              <a:gd name="T1" fmla="*/ 2147483646 h 78"/>
              <a:gd name="T2" fmla="*/ 2147483646 w 90"/>
              <a:gd name="T3" fmla="*/ 2147483646 h 78"/>
              <a:gd name="T4" fmla="*/ 2147483646 w 90"/>
              <a:gd name="T5" fmla="*/ 2147483646 h 78"/>
              <a:gd name="T6" fmla="*/ 2147483646 w 90"/>
              <a:gd name="T7" fmla="*/ 2147483646 h 78"/>
              <a:gd name="T8" fmla="*/ 2147483646 w 90"/>
              <a:gd name="T9" fmla="*/ 0 h 78"/>
              <a:gd name="T10" fmla="*/ 2147483646 w 90"/>
              <a:gd name="T11" fmla="*/ 0 h 78"/>
              <a:gd name="T12" fmla="*/ 2147483646 w 90"/>
              <a:gd name="T13" fmla="*/ 2147483646 h 78"/>
              <a:gd name="T14" fmla="*/ 0 w 90"/>
              <a:gd name="T15" fmla="*/ 2147483646 h 78"/>
              <a:gd name="T16" fmla="*/ 2147483646 w 90"/>
              <a:gd name="T17" fmla="*/ 2147483646 h 78"/>
              <a:gd name="T18" fmla="*/ 2147483646 w 90"/>
              <a:gd name="T19" fmla="*/ 2147483646 h 78"/>
              <a:gd name="T20" fmla="*/ 2147483646 w 90"/>
              <a:gd name="T21" fmla="*/ 2147483646 h 78"/>
              <a:gd name="T22" fmla="*/ 2147483646 w 90"/>
              <a:gd name="T23" fmla="*/ 2147483646 h 78"/>
              <a:gd name="T24" fmla="*/ 2147483646 w 90"/>
              <a:gd name="T25" fmla="*/ 2147483646 h 78"/>
              <a:gd name="T26" fmla="*/ 2147483646 w 90"/>
              <a:gd name="T27" fmla="*/ 2147483646 h 78"/>
              <a:gd name="T28" fmla="*/ 2147483646 w 90"/>
              <a:gd name="T29" fmla="*/ 2147483646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5" name="Freeform 331"/>
          <p:cNvSpPr>
            <a:spLocks/>
          </p:cNvSpPr>
          <p:nvPr userDrawn="1"/>
        </p:nvSpPr>
        <p:spPr bwMode="auto">
          <a:xfrm>
            <a:off x="8630535" y="3807792"/>
            <a:ext cx="285749" cy="120651"/>
          </a:xfrm>
          <a:custGeom>
            <a:avLst/>
            <a:gdLst>
              <a:gd name="T0" fmla="*/ 2147483646 w 10000"/>
              <a:gd name="T1" fmla="*/ 2147483646 h 11631"/>
              <a:gd name="T2" fmla="*/ 2147483646 w 10000"/>
              <a:gd name="T3" fmla="*/ 2094439447 h 11631"/>
              <a:gd name="T4" fmla="*/ 2147483646 w 10000"/>
              <a:gd name="T5" fmla="*/ 545154810 h 11631"/>
              <a:gd name="T6" fmla="*/ 2147483646 w 10000"/>
              <a:gd name="T7" fmla="*/ 0 h 11631"/>
              <a:gd name="T8" fmla="*/ 0 w 10000"/>
              <a:gd name="T9" fmla="*/ 2147483646 h 11631"/>
              <a:gd name="T10" fmla="*/ 2147483646 w 10000"/>
              <a:gd name="T11" fmla="*/ 2147483646 h 11631"/>
              <a:gd name="T12" fmla="*/ 2147483646 w 10000"/>
              <a:gd name="T13" fmla="*/ 2147483646 h 11631"/>
              <a:gd name="T14" fmla="*/ 2147483646 w 10000"/>
              <a:gd name="T15" fmla="*/ 2147483646 h 11631"/>
              <a:gd name="T16" fmla="*/ 2147483646 w 10000"/>
              <a:gd name="T17" fmla="*/ 2147483646 h 11631"/>
              <a:gd name="T18" fmla="*/ 2147483646 w 10000"/>
              <a:gd name="T19" fmla="*/ 2147483646 h 11631"/>
              <a:gd name="T20" fmla="*/ 2147483646 w 10000"/>
              <a:gd name="T21" fmla="*/ 2147483646 h 11631"/>
              <a:gd name="T22" fmla="*/ 2147483646 w 10000"/>
              <a:gd name="T23" fmla="*/ 2147483646 h 11631"/>
              <a:gd name="T24" fmla="*/ 2147483646 w 10000"/>
              <a:gd name="T25" fmla="*/ 2147483646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6" name="Freeform 447"/>
          <p:cNvSpPr>
            <a:spLocks/>
          </p:cNvSpPr>
          <p:nvPr userDrawn="1"/>
        </p:nvSpPr>
        <p:spPr bwMode="auto">
          <a:xfrm>
            <a:off x="9094101" y="3944327"/>
            <a:ext cx="359833" cy="488951"/>
          </a:xfrm>
          <a:custGeom>
            <a:avLst/>
            <a:gdLst>
              <a:gd name="T0" fmla="*/ 1293612372 w 12864"/>
              <a:gd name="T1" fmla="*/ 0 h 10000"/>
              <a:gd name="T2" fmla="*/ 1011967180 w 12864"/>
              <a:gd name="T3" fmla="*/ 2147483646 h 10000"/>
              <a:gd name="T4" fmla="*/ 874630155 w 12864"/>
              <a:gd name="T5" fmla="*/ 2147483646 h 10000"/>
              <a:gd name="T6" fmla="*/ 831178203 w 12864"/>
              <a:gd name="T7" fmla="*/ 2147483646 h 10000"/>
              <a:gd name="T8" fmla="*/ 358854491 w 12864"/>
              <a:gd name="T9" fmla="*/ 2147483646 h 10000"/>
              <a:gd name="T10" fmla="*/ 70025639 w 12864"/>
              <a:gd name="T11" fmla="*/ 2147483646 h 10000"/>
              <a:gd name="T12" fmla="*/ 0 w 12864"/>
              <a:gd name="T13" fmla="*/ 2147483646 h 10000"/>
              <a:gd name="T14" fmla="*/ 478343703 w 12864"/>
              <a:gd name="T15" fmla="*/ 2147483646 h 10000"/>
              <a:gd name="T16" fmla="*/ 370876432 w 12864"/>
              <a:gd name="T17" fmla="*/ 2147483646 h 10000"/>
              <a:gd name="T18" fmla="*/ 921572691 w 12864"/>
              <a:gd name="T19" fmla="*/ 2147483646 h 10000"/>
              <a:gd name="T20" fmla="*/ 1237556645 w 12864"/>
              <a:gd name="T21" fmla="*/ 2147483646 h 10000"/>
              <a:gd name="T22" fmla="*/ 1061624411 w 12864"/>
              <a:gd name="T23" fmla="*/ 2147483646 h 10000"/>
              <a:gd name="T24" fmla="*/ 1177817116 w 12864"/>
              <a:gd name="T25" fmla="*/ 2147483646 h 10000"/>
              <a:gd name="T26" fmla="*/ 1296336297 w 12864"/>
              <a:gd name="T27" fmla="*/ 2147483646 h 10000"/>
              <a:gd name="T28" fmla="*/ 1433082236 w 12864"/>
              <a:gd name="T29" fmla="*/ 2147483646 h 10000"/>
              <a:gd name="T30" fmla="*/ 1465667125 w 12864"/>
              <a:gd name="T31" fmla="*/ 2147483646 h 10000"/>
              <a:gd name="T32" fmla="*/ 1747127470 w 12864"/>
              <a:gd name="T33" fmla="*/ 2147483646 h 10000"/>
              <a:gd name="T34" fmla="*/ 1625118103 w 12864"/>
              <a:gd name="T35" fmla="*/ 2147483646 h 10000"/>
              <a:gd name="T36" fmla="*/ 1426296004 w 12864"/>
              <a:gd name="T37" fmla="*/ 2147483646 h 10000"/>
              <a:gd name="T38" fmla="*/ 1525610004 w 12864"/>
              <a:gd name="T39" fmla="*/ 2147483646 h 10000"/>
              <a:gd name="T40" fmla="*/ 1508925419 w 12864"/>
              <a:gd name="T41" fmla="*/ 2147483646 h 10000"/>
              <a:gd name="T42" fmla="*/ 1243955582 w 12864"/>
              <a:gd name="T43" fmla="*/ 2147483646 h 10000"/>
              <a:gd name="T44" fmla="*/ 1376445116 w 12864"/>
              <a:gd name="T45" fmla="*/ 2147483646 h 10000"/>
              <a:gd name="T46" fmla="*/ 1535499106 w 12864"/>
              <a:gd name="T47" fmla="*/ 2147483646 h 10000"/>
              <a:gd name="T48" fmla="*/ 1878647414 w 12864"/>
              <a:gd name="T49" fmla="*/ 2147483646 h 10000"/>
              <a:gd name="T50" fmla="*/ 2003177775 w 12864"/>
              <a:gd name="T51" fmla="*/ 2147483646 h 10000"/>
              <a:gd name="T52" fmla="*/ 2147483646 w 12864"/>
              <a:gd name="T53" fmla="*/ 2147483646 h 10000"/>
              <a:gd name="T54" fmla="*/ 2147483646 w 12864"/>
              <a:gd name="T55" fmla="*/ 2147483646 h 10000"/>
              <a:gd name="T56" fmla="*/ 2147483646 w 12864"/>
              <a:gd name="T57" fmla="*/ 2147483646 h 10000"/>
              <a:gd name="T58" fmla="*/ 2143802098 w 12864"/>
              <a:gd name="T59" fmla="*/ 2147483646 h 10000"/>
              <a:gd name="T60" fmla="*/ 1844502730 w 12864"/>
              <a:gd name="T61" fmla="*/ 2147483646 h 10000"/>
              <a:gd name="T62" fmla="*/ 1508731320 w 12864"/>
              <a:gd name="T63" fmla="*/ 2147483646 h 10000"/>
              <a:gd name="T64" fmla="*/ 1441226277 w 12864"/>
              <a:gd name="T65" fmla="*/ 2147483646 h 10000"/>
              <a:gd name="T66" fmla="*/ 1376445116 w 12864"/>
              <a:gd name="T67" fmla="*/ 2147483646 h 10000"/>
              <a:gd name="T68" fmla="*/ 1525610004 w 12864"/>
              <a:gd name="T69" fmla="*/ 2147483646 h 10000"/>
              <a:gd name="T70" fmla="*/ 1525610004 w 12864"/>
              <a:gd name="T71" fmla="*/ 2147483646 h 10000"/>
              <a:gd name="T72" fmla="*/ 1293612372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97" name="Freeform 241"/>
          <p:cNvSpPr>
            <a:spLocks/>
          </p:cNvSpPr>
          <p:nvPr userDrawn="1"/>
        </p:nvSpPr>
        <p:spPr bwMode="auto">
          <a:xfrm>
            <a:off x="8943800" y="3877643"/>
            <a:ext cx="118533" cy="49212"/>
          </a:xfrm>
          <a:custGeom>
            <a:avLst/>
            <a:gdLst>
              <a:gd name="T0" fmla="*/ 0 w 348468"/>
              <a:gd name="T1" fmla="*/ 595 h 191264"/>
              <a:gd name="T2" fmla="*/ 432 w 348468"/>
              <a:gd name="T3" fmla="*/ 836 h 191264"/>
              <a:gd name="T4" fmla="*/ 687 w 348468"/>
              <a:gd name="T5" fmla="*/ 710 h 191264"/>
              <a:gd name="T6" fmla="*/ 920 w 348468"/>
              <a:gd name="T7" fmla="*/ 824 h 191264"/>
              <a:gd name="T8" fmla="*/ 1375 w 348468"/>
              <a:gd name="T9" fmla="*/ 733 h 191264"/>
              <a:gd name="T10" fmla="*/ 1475 w 348468"/>
              <a:gd name="T11" fmla="*/ 458 h 191264"/>
              <a:gd name="T12" fmla="*/ 1075 w 348468"/>
              <a:gd name="T13" fmla="*/ 23 h 191264"/>
              <a:gd name="T14" fmla="*/ 709 w 348468"/>
              <a:gd name="T15" fmla="*/ 92 h 191264"/>
              <a:gd name="T16" fmla="*/ 488 w 348468"/>
              <a:gd name="T17" fmla="*/ 0 h 191264"/>
              <a:gd name="T18" fmla="*/ 122 w 348468"/>
              <a:gd name="T19" fmla="*/ 321 h 191264"/>
              <a:gd name="T20" fmla="*/ 0 w 348468"/>
              <a:gd name="T21" fmla="*/ 595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8" name="Freeform 448"/>
          <p:cNvSpPr>
            <a:spLocks/>
          </p:cNvSpPr>
          <p:nvPr userDrawn="1"/>
        </p:nvSpPr>
        <p:spPr bwMode="auto">
          <a:xfrm>
            <a:off x="9396785" y="4520591"/>
            <a:ext cx="171449" cy="147639"/>
          </a:xfrm>
          <a:custGeom>
            <a:avLst/>
            <a:gdLst>
              <a:gd name="T0" fmla="*/ 0 w 675"/>
              <a:gd name="T1" fmla="*/ 2147483646 h 773"/>
              <a:gd name="T2" fmla="*/ 2147483646 w 675"/>
              <a:gd name="T3" fmla="*/ 2147483646 h 773"/>
              <a:gd name="T4" fmla="*/ 2147483646 w 675"/>
              <a:gd name="T5" fmla="*/ 2147483646 h 773"/>
              <a:gd name="T6" fmla="*/ 2147483646 w 675"/>
              <a:gd name="T7" fmla="*/ 2147483646 h 773"/>
              <a:gd name="T8" fmla="*/ 2147483646 w 675"/>
              <a:gd name="T9" fmla="*/ 2147483646 h 773"/>
              <a:gd name="T10" fmla="*/ 2147483646 w 675"/>
              <a:gd name="T11" fmla="*/ 2147483646 h 773"/>
              <a:gd name="T12" fmla="*/ 2147483646 w 675"/>
              <a:gd name="T13" fmla="*/ 2147483646 h 773"/>
              <a:gd name="T14" fmla="*/ 2147483646 w 675"/>
              <a:gd name="T15" fmla="*/ 2147483646 h 773"/>
              <a:gd name="T16" fmla="*/ 2147483646 w 675"/>
              <a:gd name="T17" fmla="*/ 2147483646 h 773"/>
              <a:gd name="T18" fmla="*/ 2147483646 w 675"/>
              <a:gd name="T19" fmla="*/ 2147483646 h 773"/>
              <a:gd name="T20" fmla="*/ 2147483646 w 675"/>
              <a:gd name="T21" fmla="*/ 2147483646 h 773"/>
              <a:gd name="T22" fmla="*/ 2147483646 w 675"/>
              <a:gd name="T23" fmla="*/ 2147483646 h 773"/>
              <a:gd name="T24" fmla="*/ 2147483646 w 675"/>
              <a:gd name="T25" fmla="*/ 2147483646 h 773"/>
              <a:gd name="T26" fmla="*/ 2147483646 w 675"/>
              <a:gd name="T27" fmla="*/ 0 h 773"/>
              <a:gd name="T28" fmla="*/ 0 w 675"/>
              <a:gd name="T29" fmla="*/ 2147483646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99" name="Freeform 330"/>
          <p:cNvSpPr>
            <a:spLocks/>
          </p:cNvSpPr>
          <p:nvPr userDrawn="1"/>
        </p:nvSpPr>
        <p:spPr bwMode="auto">
          <a:xfrm>
            <a:off x="9443339" y="4063390"/>
            <a:ext cx="266700" cy="392113"/>
          </a:xfrm>
          <a:custGeom>
            <a:avLst/>
            <a:gdLst>
              <a:gd name="T0" fmla="*/ 2147483646 w 138"/>
              <a:gd name="T1" fmla="*/ 0 h 271"/>
              <a:gd name="T2" fmla="*/ 2147483646 w 138"/>
              <a:gd name="T3" fmla="*/ 0 h 271"/>
              <a:gd name="T4" fmla="*/ 0 w 138"/>
              <a:gd name="T5" fmla="*/ 2147483646 h 271"/>
              <a:gd name="T6" fmla="*/ 2147483646 w 138"/>
              <a:gd name="T7" fmla="*/ 2147483646 h 271"/>
              <a:gd name="T8" fmla="*/ 2147483646 w 138"/>
              <a:gd name="T9" fmla="*/ 2147483646 h 271"/>
              <a:gd name="T10" fmla="*/ 2147483646 w 138"/>
              <a:gd name="T11" fmla="*/ 2147483646 h 271"/>
              <a:gd name="T12" fmla="*/ 2147483646 w 138"/>
              <a:gd name="T13" fmla="*/ 2147483646 h 271"/>
              <a:gd name="T14" fmla="*/ 2147483646 w 138"/>
              <a:gd name="T15" fmla="*/ 2147483646 h 271"/>
              <a:gd name="T16" fmla="*/ 2147483646 w 138"/>
              <a:gd name="T17" fmla="*/ 2147483646 h 271"/>
              <a:gd name="T18" fmla="*/ 2147483646 w 138"/>
              <a:gd name="T19" fmla="*/ 2147483646 h 271"/>
              <a:gd name="T20" fmla="*/ 2147483646 w 138"/>
              <a:gd name="T21" fmla="*/ 2147483646 h 271"/>
              <a:gd name="T22" fmla="*/ 2147483646 w 138"/>
              <a:gd name="T23" fmla="*/ 2147483646 h 271"/>
              <a:gd name="T24" fmla="*/ 2147483646 w 138"/>
              <a:gd name="T25" fmla="*/ 2147483646 h 271"/>
              <a:gd name="T26" fmla="*/ 2147483646 w 138"/>
              <a:gd name="T27" fmla="*/ 2147483646 h 271"/>
              <a:gd name="T28" fmla="*/ 2147483646 w 138"/>
              <a:gd name="T29" fmla="*/ 2147483646 h 271"/>
              <a:gd name="T30" fmla="*/ 2147483646 w 138"/>
              <a:gd name="T31" fmla="*/ 2147483646 h 271"/>
              <a:gd name="T32" fmla="*/ 2147483646 w 138"/>
              <a:gd name="T33" fmla="*/ 2147483646 h 271"/>
              <a:gd name="T34" fmla="*/ 2147483646 w 138"/>
              <a:gd name="T35" fmla="*/ 2147483646 h 271"/>
              <a:gd name="T36" fmla="*/ 2147483646 w 138"/>
              <a:gd name="T37" fmla="*/ 2147483646 h 271"/>
              <a:gd name="T38" fmla="*/ 2147483646 w 138"/>
              <a:gd name="T39" fmla="*/ 2147483646 h 271"/>
              <a:gd name="T40" fmla="*/ 2147483646 w 138"/>
              <a:gd name="T41" fmla="*/ 2147483646 h 271"/>
              <a:gd name="T42" fmla="*/ 2147483646 w 138"/>
              <a:gd name="T43" fmla="*/ 2147483646 h 271"/>
              <a:gd name="T44" fmla="*/ 2147483646 w 138"/>
              <a:gd name="T45" fmla="*/ 2147483646 h 271"/>
              <a:gd name="T46" fmla="*/ 2147483646 w 138"/>
              <a:gd name="T47" fmla="*/ 2147483646 h 271"/>
              <a:gd name="T48" fmla="*/ 2147483646 w 138"/>
              <a:gd name="T49" fmla="*/ 2147483646 h 271"/>
              <a:gd name="T50" fmla="*/ 2147483646 w 138"/>
              <a:gd name="T51" fmla="*/ 2147483646 h 271"/>
              <a:gd name="T52" fmla="*/ 2147483646 w 138"/>
              <a:gd name="T53" fmla="*/ 2147483646 h 271"/>
              <a:gd name="T54" fmla="*/ 2147483646 w 138"/>
              <a:gd name="T55" fmla="*/ 2147483646 h 271"/>
              <a:gd name="T56" fmla="*/ 2147483646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00" name="Freeform 446"/>
          <p:cNvSpPr>
            <a:spLocks/>
          </p:cNvSpPr>
          <p:nvPr userDrawn="1"/>
        </p:nvSpPr>
        <p:spPr bwMode="auto">
          <a:xfrm>
            <a:off x="9271884" y="4128473"/>
            <a:ext cx="296333" cy="400051"/>
          </a:xfrm>
          <a:custGeom>
            <a:avLst/>
            <a:gdLst>
              <a:gd name="T0" fmla="*/ 2147483646 w 107"/>
              <a:gd name="T1" fmla="*/ 2147483646 h 190"/>
              <a:gd name="T2" fmla="*/ 0 w 107"/>
              <a:gd name="T3" fmla="*/ 2147483646 h 190"/>
              <a:gd name="T4" fmla="*/ 2147483646 w 107"/>
              <a:gd name="T5" fmla="*/ 2147483646 h 190"/>
              <a:gd name="T6" fmla="*/ 2147483646 w 107"/>
              <a:gd name="T7" fmla="*/ 2147483646 h 190"/>
              <a:gd name="T8" fmla="*/ 2147483646 w 107"/>
              <a:gd name="T9" fmla="*/ 2147483646 h 190"/>
              <a:gd name="T10" fmla="*/ 2147483646 w 107"/>
              <a:gd name="T11" fmla="*/ 2147483646 h 190"/>
              <a:gd name="T12" fmla="*/ 2147483646 w 107"/>
              <a:gd name="T13" fmla="*/ 2147483646 h 190"/>
              <a:gd name="T14" fmla="*/ 2147483646 w 107"/>
              <a:gd name="T15" fmla="*/ 2147483646 h 190"/>
              <a:gd name="T16" fmla="*/ 2147483646 w 107"/>
              <a:gd name="T17" fmla="*/ 2147483646 h 190"/>
              <a:gd name="T18" fmla="*/ 2147483646 w 107"/>
              <a:gd name="T19" fmla="*/ 2147483646 h 190"/>
              <a:gd name="T20" fmla="*/ 2147483646 w 107"/>
              <a:gd name="T21" fmla="*/ 2147483646 h 190"/>
              <a:gd name="T22" fmla="*/ 2147483646 w 107"/>
              <a:gd name="T23" fmla="*/ 2147483646 h 190"/>
              <a:gd name="T24" fmla="*/ 2147483646 w 107"/>
              <a:gd name="T25" fmla="*/ 2147483646 h 190"/>
              <a:gd name="T26" fmla="*/ 2147483646 w 107"/>
              <a:gd name="T27" fmla="*/ 2147483646 h 190"/>
              <a:gd name="T28" fmla="*/ 2147483646 w 107"/>
              <a:gd name="T29" fmla="*/ 2147483646 h 190"/>
              <a:gd name="T30" fmla="*/ 2147483646 w 107"/>
              <a:gd name="T31" fmla="*/ 2147483646 h 190"/>
              <a:gd name="T32" fmla="*/ 2147483646 w 107"/>
              <a:gd name="T33" fmla="*/ 2147483646 h 190"/>
              <a:gd name="T34" fmla="*/ 2147483646 w 107"/>
              <a:gd name="T35" fmla="*/ 2147483646 h 190"/>
              <a:gd name="T36" fmla="*/ 2147483646 w 107"/>
              <a:gd name="T37" fmla="*/ 2147483646 h 190"/>
              <a:gd name="T38" fmla="*/ 2147483646 w 107"/>
              <a:gd name="T39" fmla="*/ 2147483646 h 190"/>
              <a:gd name="T40" fmla="*/ 2147483646 w 107"/>
              <a:gd name="T41" fmla="*/ 2147483646 h 190"/>
              <a:gd name="T42" fmla="*/ 2147483646 w 107"/>
              <a:gd name="T43" fmla="*/ 2147483646 h 190"/>
              <a:gd name="T44" fmla="*/ 2147483646 w 107"/>
              <a:gd name="T45" fmla="*/ 2147483646 h 190"/>
              <a:gd name="T46" fmla="*/ 2147483646 w 107"/>
              <a:gd name="T47" fmla="*/ 2147483646 h 190"/>
              <a:gd name="T48" fmla="*/ 2147483646 w 107"/>
              <a:gd name="T49" fmla="*/ 2147483646 h 190"/>
              <a:gd name="T50" fmla="*/ 2147483646 w 107"/>
              <a:gd name="T51" fmla="*/ 2147483646 h 190"/>
              <a:gd name="T52" fmla="*/ 2147483646 w 107"/>
              <a:gd name="T53" fmla="*/ 2147483646 h 190"/>
              <a:gd name="T54" fmla="*/ 2147483646 w 107"/>
              <a:gd name="T55" fmla="*/ 2147483646 h 190"/>
              <a:gd name="T56" fmla="*/ 2147483646 w 107"/>
              <a:gd name="T57" fmla="*/ 2147483646 h 190"/>
              <a:gd name="T58" fmla="*/ 2147483646 w 107"/>
              <a:gd name="T59" fmla="*/ 0 h 190"/>
              <a:gd name="T60" fmla="*/ 2147483646 w 107"/>
              <a:gd name="T61" fmla="*/ 2147483646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201" name="Freeform 329"/>
          <p:cNvSpPr>
            <a:spLocks/>
          </p:cNvSpPr>
          <p:nvPr userDrawn="1"/>
        </p:nvSpPr>
        <p:spPr bwMode="auto">
          <a:xfrm>
            <a:off x="9360784" y="4088783"/>
            <a:ext cx="281517" cy="230188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0 h 10000"/>
              <a:gd name="T20" fmla="*/ 2147483646 w 10000"/>
              <a:gd name="T21" fmla="*/ 0 h 10000"/>
              <a:gd name="T22" fmla="*/ 2147483646 w 10000"/>
              <a:gd name="T23" fmla="*/ 2147483646 h 10000"/>
              <a:gd name="T24" fmla="*/ 0 w 10000"/>
              <a:gd name="T25" fmla="*/ 2147483646 h 10000"/>
              <a:gd name="T26" fmla="*/ 1649038812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02" name="Freeform 329"/>
          <p:cNvSpPr>
            <a:spLocks/>
          </p:cNvSpPr>
          <p:nvPr userDrawn="1"/>
        </p:nvSpPr>
        <p:spPr bwMode="auto">
          <a:xfrm>
            <a:off x="9445449" y="4303097"/>
            <a:ext cx="196851" cy="117475"/>
          </a:xfrm>
          <a:custGeom>
            <a:avLst/>
            <a:gdLst>
              <a:gd name="T0" fmla="*/ 2147483646 w 10000"/>
              <a:gd name="T1" fmla="*/ 495727010 h 6448"/>
              <a:gd name="T2" fmla="*/ 2147483646 w 10000"/>
              <a:gd name="T3" fmla="*/ 274643943 h 6448"/>
              <a:gd name="T4" fmla="*/ 2147483646 w 10000"/>
              <a:gd name="T5" fmla="*/ 0 h 6448"/>
              <a:gd name="T6" fmla="*/ 1183506868 w 10000"/>
              <a:gd name="T7" fmla="*/ 914091121 h 6448"/>
              <a:gd name="T8" fmla="*/ 0 w 10000"/>
              <a:gd name="T9" fmla="*/ 2147483646 h 6448"/>
              <a:gd name="T10" fmla="*/ 0 w 10000"/>
              <a:gd name="T11" fmla="*/ 2147483646 h 6448"/>
              <a:gd name="T12" fmla="*/ 1972543557 w 10000"/>
              <a:gd name="T13" fmla="*/ 2147483646 h 6448"/>
              <a:gd name="T14" fmla="*/ 2147483646 w 10000"/>
              <a:gd name="T15" fmla="*/ 2147483646 h 6448"/>
              <a:gd name="T16" fmla="*/ 2147483646 w 10000"/>
              <a:gd name="T17" fmla="*/ 2147483646 h 6448"/>
              <a:gd name="T18" fmla="*/ 2147483646 w 10000"/>
              <a:gd name="T19" fmla="*/ 2147483646 h 6448"/>
              <a:gd name="T20" fmla="*/ 2147483646 w 10000"/>
              <a:gd name="T21" fmla="*/ 2147483646 h 6448"/>
              <a:gd name="T22" fmla="*/ 2147483646 w 10000"/>
              <a:gd name="T23" fmla="*/ 2147483646 h 6448"/>
              <a:gd name="T24" fmla="*/ 2147483646 w 10000"/>
              <a:gd name="T25" fmla="*/ 914091121 h 6448"/>
              <a:gd name="T26" fmla="*/ 2147483646 w 10000"/>
              <a:gd name="T27" fmla="*/ 495727010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6864888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 hasCustomPrompt="1"/>
          </p:nvPr>
        </p:nvSpPr>
        <p:spPr>
          <a:xfrm>
            <a:off x="338416" y="1601725"/>
            <a:ext cx="7610869" cy="4416552"/>
          </a:xfrm>
        </p:spPr>
        <p:txBody>
          <a:bodyPr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5015" y="1601787"/>
            <a:ext cx="3543525" cy="4416552"/>
          </a:xfrm>
        </p:spPr>
        <p:txBody>
          <a:bodyPr numCol="1"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endParaRPr lang="en-US" dirty="0"/>
          </a:p>
          <a:p>
            <a:r>
              <a:rPr lang="en-US" dirty="0"/>
              <a:t>Add an image, chart, or table to the left.</a:t>
            </a:r>
          </a:p>
          <a:p>
            <a:endParaRPr lang="en-US" dirty="0"/>
          </a:p>
          <a:p>
            <a:r>
              <a:rPr lang="en-US" dirty="0"/>
              <a:t>Add text in this box.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20"/>
          <p:cNvSpPr/>
          <p:nvPr userDrawn="1"/>
        </p:nvSpPr>
        <p:spPr>
          <a:xfrm rot="10800000" flipV="1">
            <a:off x="8130143" y="1600209"/>
            <a:ext cx="64025" cy="607219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8130135" y="1600200"/>
            <a:ext cx="0" cy="4419600"/>
          </a:xfrm>
          <a:prstGeom prst="line">
            <a:avLst/>
          </a:prstGeom>
          <a:ln w="12700">
            <a:solidFill>
              <a:srgbClr val="81B53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16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416" y="1601723"/>
            <a:ext cx="3503064" cy="4416552"/>
          </a:xfrm>
        </p:spPr>
        <p:txBody>
          <a:bodyPr numCol="1"/>
          <a:lstStyle>
            <a:lvl1pPr>
              <a:defRPr sz="2000" spc="0"/>
            </a:lvl1pPr>
            <a:lvl2pPr>
              <a:defRPr sz="1600" spc="0">
                <a:solidFill>
                  <a:schemeClr val="tx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endParaRPr lang="en-US" dirty="0"/>
          </a:p>
          <a:p>
            <a:r>
              <a:rPr lang="en-US" dirty="0"/>
              <a:t>Add an image, chart, or table to the right.</a:t>
            </a:r>
          </a:p>
          <a:p>
            <a:endParaRPr lang="en-US" dirty="0"/>
          </a:p>
          <a:p>
            <a:r>
              <a:rPr lang="en-US" dirty="0"/>
              <a:t>Add text in this box.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 hasCustomPrompt="1"/>
          </p:nvPr>
        </p:nvSpPr>
        <p:spPr>
          <a:xfrm>
            <a:off x="4207337" y="1601787"/>
            <a:ext cx="7651203" cy="4416552"/>
          </a:xfrm>
        </p:spPr>
        <p:txBody>
          <a:bodyPr numCol="1"/>
          <a:lstStyle>
            <a:lvl1pPr>
              <a:defRPr spc="0"/>
            </a:lvl1pPr>
            <a:lvl2pPr>
              <a:defRPr spc="0">
                <a:solidFill>
                  <a:schemeClr val="tx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8005" y="1600209"/>
            <a:ext cx="64025" cy="607219"/>
          </a:xfrm>
          <a:prstGeom prst="rect">
            <a:avLst/>
          </a:prstGeom>
          <a:solidFill>
            <a:srgbClr val="81B53C"/>
          </a:solidFill>
          <a:ln>
            <a:solidFill>
              <a:srgbClr val="81B5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2009" y="1600200"/>
            <a:ext cx="0" cy="4419600"/>
          </a:xfrm>
          <a:prstGeom prst="line">
            <a:avLst/>
          </a:prstGeom>
          <a:ln w="12700">
            <a:solidFill>
              <a:srgbClr val="81B53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35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6777" y="-18288"/>
            <a:ext cx="4235233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numCol="1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 or paste an image in box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622124" y="2391637"/>
            <a:ext cx="4428171" cy="2074753"/>
          </a:xfrm>
          <a:noFill/>
          <a:ln>
            <a:noFill/>
          </a:ln>
          <a:effectLst/>
        </p:spPr>
        <p:txBody>
          <a:bodyPr numCol="1"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logo or paste one in box</a:t>
            </a:r>
          </a:p>
        </p:txBody>
      </p:sp>
    </p:spTree>
    <p:extLst>
      <p:ext uri="{BB962C8B-B14F-4D97-AF65-F5344CB8AC3E}">
        <p14:creationId xmlns:p14="http://schemas.microsoft.com/office/powerpoint/2010/main" val="901509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457" y="2049323"/>
            <a:ext cx="11485379" cy="2628900"/>
          </a:xfrm>
        </p:spPr>
        <p:txBody>
          <a:bodyPr lIns="0" tIns="0" rIns="0" bIns="0" numCol="1" anchor="b">
            <a:noAutofit/>
          </a:bodyPr>
          <a:lstStyle>
            <a:lvl1pPr algn="l">
              <a:defRPr sz="55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457" y="4876800"/>
            <a:ext cx="11485379" cy="1066800"/>
          </a:xfrm>
        </p:spPr>
        <p:txBody>
          <a:bodyPr lIns="0" tIns="0" rIns="0" bIns="0" numCol="1">
            <a:noAutofit/>
          </a:bodyPr>
          <a:lstStyle>
            <a:lvl1pPr marL="0" indent="0" algn="l">
              <a:buNone/>
              <a:defRPr sz="2400" b="0" spc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89" y="4800600"/>
            <a:ext cx="11849011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3334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 B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76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numCol="1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 or paste an image in box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0457" y="2049323"/>
            <a:ext cx="11485379" cy="2628900"/>
          </a:xfrm>
        </p:spPr>
        <p:txBody>
          <a:bodyPr lIns="0" tIns="0" rIns="0" bIns="0" numCol="1" anchor="b">
            <a:noAutofit/>
          </a:bodyPr>
          <a:lstStyle>
            <a:lvl1pPr algn="l">
              <a:defRPr sz="55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0457" y="4876800"/>
            <a:ext cx="11485379" cy="1066800"/>
          </a:xfrm>
        </p:spPr>
        <p:txBody>
          <a:bodyPr lIns="0" tIns="0" rIns="0" bIns="0" numCol="1">
            <a:noAutofit/>
          </a:bodyPr>
          <a:lstStyle>
            <a:lvl1pPr marL="0" indent="0" algn="l">
              <a:buNone/>
              <a:defRPr sz="2400" b="0" spc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342989" y="4800600"/>
            <a:ext cx="11849011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8661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el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707" y="1225356"/>
            <a:ext cx="11365899" cy="2628900"/>
          </a:xfrm>
        </p:spPr>
        <p:txBody>
          <a:bodyPr lIns="0" tIns="0" rIns="0" bIns="0" numCol="1" anchor="b">
            <a:noAutofit/>
          </a:bodyPr>
          <a:lstStyle>
            <a:lvl1pPr algn="ctr">
              <a:defRPr sz="6600" b="0" i="0">
                <a:solidFill>
                  <a:schemeClr val="tx1"/>
                </a:solidFill>
                <a:latin typeface="Open Sans Condensed" charset="0"/>
                <a:ea typeface="Open Sans Condensed" charset="0"/>
                <a:cs typeface="Open Sans Condense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706" y="4378449"/>
            <a:ext cx="11365899" cy="1408043"/>
          </a:xfrm>
        </p:spPr>
        <p:txBody>
          <a:bodyPr lIns="0" tIns="0" rIns="0" bIns="0" numCol="1">
            <a:noAutofit/>
          </a:bodyPr>
          <a:lstStyle>
            <a:lvl1pPr marL="0" indent="0" algn="ctr">
              <a:buNone/>
              <a:defRPr sz="2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Rectangle 7"/>
          <p:cNvSpPr/>
          <p:nvPr userDrawn="1"/>
        </p:nvSpPr>
        <p:spPr>
          <a:xfrm rot="10800000" flipV="1">
            <a:off x="21" y="0"/>
            <a:ext cx="12208641" cy="89120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58511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 userDrawn="1"/>
        </p:nvSpPr>
        <p:spPr>
          <a:xfrm>
            <a:off x="1530365" y="2676835"/>
            <a:ext cx="6971004" cy="1200327"/>
          </a:xfrm>
          <a:prstGeom prst="rect">
            <a:avLst/>
          </a:prstGeom>
          <a:noFill/>
        </p:spPr>
        <p:txBody>
          <a:bodyPr wrap="square" lIns="91436" tIns="45719" rIns="91436" bIns="45719" numCol="1" rtlCol="0">
            <a:spAutoFit/>
          </a:bodyPr>
          <a:lstStyle/>
          <a:p>
            <a:pPr algn="l">
              <a:spcBef>
                <a:spcPts val="300"/>
              </a:spcBef>
              <a:spcAft>
                <a:spcPts val="1000"/>
              </a:spcAft>
            </a:pPr>
            <a:r>
              <a:rPr lang="en-US" sz="7200" b="0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09287" y="6192280"/>
            <a:ext cx="11201349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Bef>
                <a:spcPts val="300"/>
              </a:spcBef>
              <a:spcAft>
                <a:spcPts val="600"/>
              </a:spcAft>
            </a:pPr>
            <a:r>
              <a:rPr lang="en-US" sz="20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poverty-action.org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98911" y="6103915"/>
            <a:ext cx="11201348" cy="0"/>
          </a:xfrm>
          <a:prstGeom prst="line">
            <a:avLst/>
          </a:prstGeom>
          <a:ln w="6350" cmpd="sng">
            <a:solidFill>
              <a:srgbClr val="6D6E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8581" y="2495008"/>
            <a:ext cx="3037835" cy="15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603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906" y="3216079"/>
            <a:ext cx="10942302" cy="1929547"/>
          </a:xfrm>
        </p:spPr>
        <p:txBody>
          <a:bodyPr lIns="0" tIns="0" rIns="0" bIns="0" numCol="1" anchor="t">
            <a:noAutofit/>
          </a:bodyPr>
          <a:lstStyle>
            <a:lvl1pPr algn="l">
              <a:defRPr sz="48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627906" y="5315220"/>
            <a:ext cx="5416732" cy="1114559"/>
          </a:xfrm>
        </p:spPr>
        <p:txBody>
          <a:bodyPr numCol="1" anchor="b"/>
          <a:lstStyle>
            <a:lvl1pPr>
              <a:spcBef>
                <a:spcPts val="0"/>
              </a:spcBef>
              <a:spcAft>
                <a:spcPts val="0"/>
              </a:spcAft>
              <a:buNone/>
              <a:defRPr sz="2400" b="0" i="0" spc="0" baseline="0">
                <a:solidFill>
                  <a:schemeClr val="tx1"/>
                </a:solidFill>
                <a:latin typeface="Open Sans Condensed Light" charset="0"/>
                <a:ea typeface="Open Sans Condensed Light" charset="0"/>
                <a:cs typeface="Open Sans Condensed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 rot="10800000" flipV="1">
            <a:off x="-16641" y="6780580"/>
            <a:ext cx="12208641" cy="89120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2781299"/>
          </a:xfrm>
          <a:prstGeom prst="rect">
            <a:avLst/>
          </a:prstGeom>
        </p:spPr>
      </p:pic>
      <p:pic>
        <p:nvPicPr>
          <p:cNvPr id="10" name="Picture 2" descr="C:\Users\dbatcheck\Box Sync\IPA_Resources (Niall Keleher)\IPA_Communications_Resources\06_Logos\03_Asia\01_Color\IPA_Asia_(Color-RGB)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2561" y="5275388"/>
            <a:ext cx="2517648" cy="129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9038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511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477" y="2121054"/>
            <a:ext cx="10911015" cy="2157271"/>
          </a:xfrm>
        </p:spPr>
        <p:txBody>
          <a:bodyPr lIns="0" tIns="0" rIns="0" bIns="0" numCol="1" anchor="b">
            <a:noAutofit/>
          </a:bodyPr>
          <a:lstStyle>
            <a:lvl1pPr algn="l">
              <a:defRPr sz="55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477" y="4619358"/>
            <a:ext cx="10911015" cy="529087"/>
          </a:xfrm>
        </p:spPr>
        <p:txBody>
          <a:bodyPr lIns="0" tIns="0" rIns="0" bIns="0" numCol="1">
            <a:noAutofit/>
          </a:bodyPr>
          <a:lstStyle>
            <a:lvl1pPr marL="0" indent="0" algn="l">
              <a:buNone/>
              <a:defRPr sz="2000" spc="0">
                <a:solidFill>
                  <a:srgbClr val="006EB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761" y="4466912"/>
            <a:ext cx="11838260" cy="0"/>
          </a:xfrm>
          <a:prstGeom prst="line">
            <a:avLst/>
          </a:prstGeom>
          <a:ln w="19050">
            <a:solidFill>
              <a:srgbClr val="6D6E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457" y="5564547"/>
            <a:ext cx="7291771" cy="477988"/>
          </a:xfrm>
        </p:spPr>
        <p:txBody>
          <a:bodyPr numCol="1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of presenter, title and email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9204530" y="5312212"/>
            <a:ext cx="2106749" cy="108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1221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477" y="500831"/>
            <a:ext cx="9011004" cy="1043300"/>
          </a:xfrm>
        </p:spPr>
        <p:txBody>
          <a:bodyPr lIns="0" tIns="0" rIns="0" bIns="0" numCol="1" anchor="b">
            <a:noAutofit/>
          </a:bodyPr>
          <a:lstStyle>
            <a:lvl1pPr algn="l">
              <a:defRPr sz="44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761" y="1649229"/>
            <a:ext cx="11838260" cy="0"/>
          </a:xfrm>
          <a:prstGeom prst="line">
            <a:avLst/>
          </a:prstGeom>
          <a:ln w="19050">
            <a:solidFill>
              <a:srgbClr val="81B53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65796" y="1767660"/>
            <a:ext cx="4081357" cy="699501"/>
          </a:xfrm>
          <a:ln>
            <a:solidFill>
              <a:srgbClr val="81B53C"/>
            </a:solidFill>
          </a:ln>
        </p:spPr>
        <p:txBody>
          <a:bodyPr vert="horz" lIns="9144" tIns="0" rIns="0" bIns="0" numCol="1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Name of presenter, title and email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416" y="1769911"/>
            <a:ext cx="7291771" cy="750471"/>
          </a:xfrm>
        </p:spPr>
        <p:txBody>
          <a:bodyPr numCol="1"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rgbClr val="00639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622442"/>
            <a:ext cx="12192000" cy="42538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numCol="1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 or paste an image in box</a:t>
            </a:r>
          </a:p>
        </p:txBody>
      </p:sp>
      <p:pic>
        <p:nvPicPr>
          <p:cNvPr id="9" name="Picture 2" descr="C:\Users\dbatcheck\Box Sync\IPA_Resources (Niall Keleher)\IPA_Communications_Resources\06_Logos\03_Asia\01_Color\IPA_Asia_(Color-RGB)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200" y="335955"/>
            <a:ext cx="2245953" cy="115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708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511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numCol="1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0" i="0" spc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lang="en-US" sz="2800" b="0" i="0" spc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>
              <a:defRPr lang="en-US" sz="2000" spc="0" dirty="0" smtClean="0">
                <a:solidFill>
                  <a:schemeClr val="tx1"/>
                </a:solidFill>
              </a:defRPr>
            </a:lvl3pPr>
            <a:lvl4pPr>
              <a:defRPr lang="en-US" sz="1800" spc="0" dirty="0" smtClean="0">
                <a:solidFill>
                  <a:schemeClr val="tx1"/>
                </a:solidFill>
              </a:defRPr>
            </a:lvl4pPr>
            <a:lvl5pPr>
              <a:defRPr lang="en-US" sz="1400" spc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lIns="9144" tIns="0" rIns="0" bIns="0" numCol="1">
            <a:spAutoFit/>
          </a:bodyPr>
          <a:lstStyle>
            <a:lvl1pPr marL="0" indent="0" algn="ctr">
              <a:buNone/>
              <a:defRPr sz="2400" i="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79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24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8419" y="1599485"/>
            <a:ext cx="5565605" cy="4351339"/>
          </a:xfrm>
        </p:spPr>
        <p:txBody>
          <a:bodyPr numCol="1"/>
          <a:lstStyle>
            <a:lvl1pPr>
              <a:defRPr spc="0" baseline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55239" y="1599485"/>
            <a:ext cx="5577720" cy="4351339"/>
          </a:xfrm>
        </p:spPr>
        <p:txBody>
          <a:bodyPr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0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8416" y="1599487"/>
            <a:ext cx="3750016" cy="4622865"/>
          </a:xfrm>
        </p:spPr>
        <p:txBody>
          <a:bodyPr lIns="9144"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36249" y="1599480"/>
            <a:ext cx="3729137" cy="4622864"/>
          </a:xfrm>
        </p:spPr>
        <p:txBody>
          <a:bodyPr lIns="9144"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 hasCustomPrompt="1"/>
          </p:nvPr>
        </p:nvSpPr>
        <p:spPr>
          <a:xfrm>
            <a:off x="8092285" y="1599480"/>
            <a:ext cx="3750016" cy="4622864"/>
          </a:xfrm>
        </p:spPr>
        <p:txBody>
          <a:bodyPr lIns="9144"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157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38422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3272906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207378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9141835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470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8099" y="1599480"/>
            <a:ext cx="5706511" cy="44982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0153" y="1599480"/>
            <a:ext cx="5653419" cy="44982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2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76" y="1599480"/>
            <a:ext cx="3744697" cy="46228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30218" y="1599480"/>
            <a:ext cx="3731724" cy="46228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 hasCustomPrompt="1"/>
          </p:nvPr>
        </p:nvSpPr>
        <p:spPr>
          <a:xfrm>
            <a:off x="8111727" y="1599480"/>
            <a:ext cx="3737432" cy="46228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3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8419" y="1599485"/>
            <a:ext cx="5565605" cy="4351339"/>
          </a:xfrm>
        </p:spPr>
        <p:txBody>
          <a:bodyPr numCol="1"/>
          <a:lstStyle>
            <a:lvl1pPr>
              <a:defRPr spc="0" baseline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55239" y="1599485"/>
            <a:ext cx="5577720" cy="4351339"/>
          </a:xfrm>
        </p:spPr>
        <p:txBody>
          <a:bodyPr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13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35" y="2480260"/>
            <a:ext cx="3756967" cy="3112047"/>
          </a:xfrm>
        </p:spPr>
        <p:txBody>
          <a:bodyPr lIns="9144" rIns="9144"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2174" y="2480260"/>
            <a:ext cx="3736903" cy="3112047"/>
          </a:xfrm>
        </p:spPr>
        <p:txBody>
          <a:bodyPr lIns="9144" rIns="9144"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3225" y="2480260"/>
            <a:ext cx="3767129" cy="3112047"/>
          </a:xfrm>
        </p:spPr>
        <p:txBody>
          <a:bodyPr lIns="9144" rIns="9144"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423" y="1600201"/>
            <a:ext cx="3760239" cy="681293"/>
          </a:xfrm>
          <a:solidFill>
            <a:srgbClr val="006EB9"/>
          </a:solidFill>
        </p:spPr>
        <p:txBody>
          <a:bodyPr lIns="182872" rIns="182872" numCol="1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1" baseline="0" dirty="0" smtClean="0">
                <a:solidFill>
                  <a:schemeClr val="lt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1891" y="1600201"/>
            <a:ext cx="3732805" cy="681293"/>
          </a:xfrm>
          <a:solidFill>
            <a:srgbClr val="006EB9"/>
          </a:solidFill>
        </p:spPr>
        <p:txBody>
          <a:bodyPr lIns="182872" rIns="182872" numCol="1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1" baseline="0" dirty="0" smtClean="0">
                <a:solidFill>
                  <a:schemeClr val="lt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6177" y="1600201"/>
            <a:ext cx="3750788" cy="681293"/>
          </a:xfrm>
          <a:solidFill>
            <a:srgbClr val="006EB9"/>
          </a:solidFill>
        </p:spPr>
        <p:txBody>
          <a:bodyPr lIns="182872" rIns="182872" numCol="1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1" baseline="0" dirty="0" smtClean="0">
                <a:solidFill>
                  <a:schemeClr val="lt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2166" y="5660515"/>
            <a:ext cx="3771399" cy="221599"/>
          </a:xfrm>
        </p:spPr>
        <p:txBody>
          <a:bodyPr wrap="square" lIns="9144" rIns="9144" numCol="1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b="0" i="0" kern="1200" spc="-31" baseline="0" dirty="0">
                <a:solidFill>
                  <a:srgbClr val="0079A8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0" lvl="0" indent="0" algn="l" defTabSz="91431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437" y="5660511"/>
            <a:ext cx="3731724" cy="246221"/>
          </a:xfrm>
        </p:spPr>
        <p:txBody>
          <a:bodyPr lIns="9144" rIns="9144" numCol="1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2986" y="5660511"/>
            <a:ext cx="3731724" cy="246221"/>
          </a:xfrm>
        </p:spPr>
        <p:txBody>
          <a:bodyPr lIns="9144" rIns="9144" numCol="1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485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637" y="1597028"/>
            <a:ext cx="3753848" cy="3980821"/>
          </a:xfrm>
        </p:spPr>
        <p:txBody>
          <a:bodyPr numCol="1"/>
          <a:lstStyle/>
          <a:p>
            <a:endParaRPr lang="en-US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30485" y="1597028"/>
            <a:ext cx="3726832" cy="3980821"/>
          </a:xfrm>
        </p:spPr>
        <p:txBody>
          <a:bodyPr numCol="1"/>
          <a:lstStyle/>
          <a:p>
            <a:endParaRPr lang="en-US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3941" y="1597028"/>
            <a:ext cx="3747231" cy="3980821"/>
          </a:xfrm>
        </p:spPr>
        <p:txBody>
          <a:bodyPr numCol="1"/>
          <a:lstStyle/>
          <a:p>
            <a:endParaRPr lang="en-US" dirty="0"/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333652" y="5702300"/>
            <a:ext cx="375001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307" y="5786205"/>
            <a:ext cx="3750016" cy="502851"/>
          </a:xfrm>
        </p:spPr>
        <p:txBody>
          <a:bodyPr numCol="1"/>
          <a:lstStyle>
            <a:lvl1pPr>
              <a:buNone/>
              <a:defRPr sz="1500" spc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230502" y="5702300"/>
            <a:ext cx="373354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9367" y="5786205"/>
            <a:ext cx="3750016" cy="502851"/>
          </a:xfrm>
        </p:spPr>
        <p:txBody>
          <a:bodyPr numCol="1"/>
          <a:lstStyle>
            <a:lvl1pPr>
              <a:buNone/>
              <a:defRPr sz="1500" spc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8103931" y="5702300"/>
            <a:ext cx="375001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4800" y="5786205"/>
            <a:ext cx="3750016" cy="502851"/>
          </a:xfrm>
        </p:spPr>
        <p:txBody>
          <a:bodyPr numCol="1"/>
          <a:lstStyle>
            <a:lvl1pPr>
              <a:buNone/>
              <a:defRPr sz="1500" spc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39371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567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715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8074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3418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8762" y="1703216"/>
            <a:ext cx="2727889" cy="3908085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422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5278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89125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15653" y="570230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474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5266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2122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5643" y="5786205"/>
            <a:ext cx="2721684" cy="502851"/>
          </a:xfrm>
        </p:spPr>
        <p:txBody>
          <a:bodyPr numCol="1"/>
          <a:lstStyle>
            <a:lvl1pPr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097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422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906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7378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41835" y="3526980"/>
            <a:ext cx="2716476" cy="2700093"/>
          </a:xfrm>
        </p:spPr>
        <p:txBody>
          <a:bodyPr numCol="1"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5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513" y="1703223"/>
            <a:ext cx="2704280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7697" y="1703223"/>
            <a:ext cx="2723889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7032" y="1703223"/>
            <a:ext cx="2706365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8877" y="1703223"/>
            <a:ext cx="2724919" cy="1695239"/>
          </a:xfrm>
        </p:spPr>
        <p:txBody>
          <a:bodyPr numCol="1" anchor="ctr"/>
          <a:lstStyle>
            <a:lvl1pPr marL="0" indent="0" algn="ctr">
              <a:buNone/>
              <a:defRPr sz="19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422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5278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96941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38538" y="3459480"/>
            <a:ext cx="27164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686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rgbClr val="006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438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9144814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6209357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273882" y="1695451"/>
            <a:ext cx="2715332" cy="266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 numCol="1"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50" name="Rectangle 1"/>
          <p:cNvSpPr/>
          <p:nvPr userDrawn="1"/>
        </p:nvSpPr>
        <p:spPr>
          <a:xfrm>
            <a:off x="3" y="3810000"/>
            <a:ext cx="12192127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algn="ctr"/>
            <a:endParaRPr lang="en-US" sz="1900" dirty="0">
              <a:latin typeface="Arial Unicode MS" panose="020B0604020202020204" pitchFamily="34" charset="-128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422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1403" y="3969097"/>
            <a:ext cx="2716476" cy="2221992"/>
          </a:xfrm>
        </p:spPr>
        <p:txBody>
          <a:bodyPr vert="horz" lIns="9144" tIns="0" rIns="0" bIns="0" numCol="1" rtlCol="0">
            <a:noAutofit/>
          </a:bodyPr>
          <a:lstStyle>
            <a:lvl1pPr>
              <a:defRPr lang="en-US" sz="1900" spc="0" dirty="0" smtClean="0"/>
            </a:lvl1pPr>
            <a:lvl2pPr>
              <a:defRPr lang="en-US" sz="1600" spc="0" dirty="0" smtClean="0"/>
            </a:lvl2pPr>
            <a:lvl3pPr>
              <a:defRPr lang="en-US" sz="15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228580" lvl="2" indent="-6351">
              <a:buNone/>
            </a:pPr>
            <a:r>
              <a:rPr lang="en-US" dirty="0"/>
              <a:t>Third level (last)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4378" y="3968751"/>
            <a:ext cx="2716476" cy="2221992"/>
          </a:xfrm>
        </p:spPr>
        <p:txBody>
          <a:bodyPr vert="horz" lIns="9144" tIns="0" rIns="0" bIns="0" numCol="1" rtlCol="0">
            <a:noAutofit/>
          </a:bodyPr>
          <a:lstStyle>
            <a:lvl1pPr>
              <a:defRPr lang="en-US" sz="1900" spc="0" dirty="0" smtClean="0"/>
            </a:lvl1pPr>
            <a:lvl2pPr>
              <a:defRPr lang="en-US" sz="1600" spc="0" dirty="0" smtClean="0"/>
            </a:lvl2pPr>
            <a:lvl3pPr>
              <a:defRPr lang="en-US" sz="15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228580" lvl="2" indent="-6351">
              <a:buNone/>
            </a:pPr>
            <a:r>
              <a:rPr lang="en-US" dirty="0"/>
              <a:t>Third level (last)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7353" y="3974592"/>
            <a:ext cx="2716476" cy="2221992"/>
          </a:xfrm>
        </p:spPr>
        <p:txBody>
          <a:bodyPr vert="horz" lIns="9144" tIns="0" rIns="0" bIns="0" numCol="1" rtlCol="0">
            <a:noAutofit/>
          </a:bodyPr>
          <a:lstStyle>
            <a:lvl1pPr>
              <a:defRPr lang="en-US" sz="1900" spc="0" dirty="0" smtClean="0"/>
            </a:lvl1pPr>
            <a:lvl2pPr>
              <a:defRPr lang="en-US" sz="1600" spc="0" dirty="0" smtClean="0"/>
            </a:lvl2pPr>
            <a:lvl3pPr>
              <a:defRPr lang="en-US" sz="15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228580" lvl="2" indent="-6351">
              <a:buNone/>
            </a:pPr>
            <a:r>
              <a:rPr lang="en-US" dirty="0"/>
              <a:t>Third level (last)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1403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4378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7353" y="1098357"/>
            <a:ext cx="2716476" cy="656217"/>
          </a:xfrm>
        </p:spPr>
        <p:txBody>
          <a:bodyPr lIns="0" tIns="0" rIns="0" bIns="0" numCol="1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900" b="0" i="0" kern="1200" spc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9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422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1403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4378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7353" y="1962375"/>
            <a:ext cx="2716476" cy="1695239"/>
          </a:xfrm>
        </p:spPr>
        <p:txBody>
          <a:bodyPr numCol="1" anchor="ctr"/>
          <a:lstStyle>
            <a:lvl1pPr marL="0" indent="0" algn="ctr">
              <a:buNone/>
              <a:defRPr sz="19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422" y="3968751"/>
            <a:ext cx="2716476" cy="2221992"/>
          </a:xfrm>
        </p:spPr>
        <p:txBody>
          <a:bodyPr lIns="9144" numCol="1"/>
          <a:lstStyle>
            <a:lvl1pPr>
              <a:defRPr sz="1900" spc="0"/>
            </a:lvl1pPr>
            <a:lvl2pPr>
              <a:defRPr sz="1600" spc="0"/>
            </a:lvl2pPr>
            <a:lvl3pPr marL="228580" indent="-6351">
              <a:buNone/>
              <a:defRPr sz="1500" spc="0" baseline="0">
                <a:solidFill>
                  <a:srgbClr val="0079A8"/>
                </a:solidFill>
              </a:defRPr>
            </a:lvl3pPr>
            <a:lvl4pPr marL="228580" indent="-1588">
              <a:buNone/>
              <a:defRPr lang="en-US" sz="1900" kern="1200" spc="-51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(last)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 numCol="1"/>
          <a:lstStyle/>
          <a:p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4339" y="6264740"/>
            <a:ext cx="429975" cy="42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610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321"/>
          <p:cNvSpPr>
            <a:spLocks/>
          </p:cNvSpPr>
          <p:nvPr userDrawn="1"/>
        </p:nvSpPr>
        <p:spPr bwMode="auto">
          <a:xfrm rot="730076">
            <a:off x="5527501" y="3337903"/>
            <a:ext cx="480483" cy="282575"/>
          </a:xfrm>
          <a:custGeom>
            <a:avLst/>
            <a:gdLst>
              <a:gd name="T0" fmla="*/ 2147483646 w 10000"/>
              <a:gd name="T1" fmla="*/ 2147483646 h 10009"/>
              <a:gd name="T2" fmla="*/ 2147483646 w 10000"/>
              <a:gd name="T3" fmla="*/ 2147483646 h 10009"/>
              <a:gd name="T4" fmla="*/ 2147483646 w 10000"/>
              <a:gd name="T5" fmla="*/ 2147483646 h 10009"/>
              <a:gd name="T6" fmla="*/ 2147483646 w 10000"/>
              <a:gd name="T7" fmla="*/ 2147483646 h 10009"/>
              <a:gd name="T8" fmla="*/ 2147483646 w 10000"/>
              <a:gd name="T9" fmla="*/ 2147483646 h 10009"/>
              <a:gd name="T10" fmla="*/ 2147483646 w 10000"/>
              <a:gd name="T11" fmla="*/ 2147483646 h 10009"/>
              <a:gd name="T12" fmla="*/ 2147483646 w 10000"/>
              <a:gd name="T13" fmla="*/ 2147483646 h 10009"/>
              <a:gd name="T14" fmla="*/ 2147483646 w 10000"/>
              <a:gd name="T15" fmla="*/ 2147483646 h 10009"/>
              <a:gd name="T16" fmla="*/ 2147483646 w 10000"/>
              <a:gd name="T17" fmla="*/ 2147483646 h 10009"/>
              <a:gd name="T18" fmla="*/ 2147483646 w 10000"/>
              <a:gd name="T19" fmla="*/ 2147483646 h 10009"/>
              <a:gd name="T20" fmla="*/ 0 w 10000"/>
              <a:gd name="T21" fmla="*/ 2147483646 h 10009"/>
              <a:gd name="T22" fmla="*/ 2147483646 w 10000"/>
              <a:gd name="T23" fmla="*/ 2147483646 h 10009"/>
              <a:gd name="T24" fmla="*/ 2147483646 w 10000"/>
              <a:gd name="T25" fmla="*/ 2147483646 h 10009"/>
              <a:gd name="T26" fmla="*/ 2147483646 w 10000"/>
              <a:gd name="T27" fmla="*/ 2147483646 h 10009"/>
              <a:gd name="T28" fmla="*/ 2147483646 w 10000"/>
              <a:gd name="T29" fmla="*/ 2147483646 h 10009"/>
              <a:gd name="T30" fmla="*/ 2147483646 w 10000"/>
              <a:gd name="T31" fmla="*/ 2147483646 h 10009"/>
              <a:gd name="T32" fmla="*/ 2147483646 w 10000"/>
              <a:gd name="T33" fmla="*/ 2147483646 h 10009"/>
              <a:gd name="T34" fmla="*/ 2147483646 w 10000"/>
              <a:gd name="T35" fmla="*/ 2147483646 h 10009"/>
              <a:gd name="T36" fmla="*/ 2147483646 w 10000"/>
              <a:gd name="T37" fmla="*/ 2147483646 h 10009"/>
              <a:gd name="T38" fmla="*/ 2147483646 w 10000"/>
              <a:gd name="T39" fmla="*/ 2147483646 h 10009"/>
              <a:gd name="T40" fmla="*/ 2147483646 w 10000"/>
              <a:gd name="T41" fmla="*/ 2147483646 h 10009"/>
              <a:gd name="T42" fmla="*/ 2147483646 w 10000"/>
              <a:gd name="T43" fmla="*/ 2147483646 h 10009"/>
              <a:gd name="T44" fmla="*/ 2147483646 w 10000"/>
              <a:gd name="T45" fmla="*/ 2147483646 h 10009"/>
              <a:gd name="T46" fmla="*/ 2147483646 w 10000"/>
              <a:gd name="T47" fmla="*/ 2147483646 h 10009"/>
              <a:gd name="T48" fmla="*/ 2147483646 w 10000"/>
              <a:gd name="T49" fmla="*/ 2147483646 h 10009"/>
              <a:gd name="T50" fmla="*/ 2147483646 w 10000"/>
              <a:gd name="T51" fmla="*/ 2147483646 h 10009"/>
              <a:gd name="T52" fmla="*/ 2147483646 w 10000"/>
              <a:gd name="T53" fmla="*/ 2147483646 h 10009"/>
              <a:gd name="T54" fmla="*/ 2147483646 w 10000"/>
              <a:gd name="T55" fmla="*/ 2147483646 h 10009"/>
              <a:gd name="T56" fmla="*/ 2147483646 w 10000"/>
              <a:gd name="T57" fmla="*/ 2147483646 h 10009"/>
              <a:gd name="T58" fmla="*/ 2147483646 w 10000"/>
              <a:gd name="T59" fmla="*/ 2147483646 h 10009"/>
              <a:gd name="T60" fmla="*/ 2147483646 w 10000"/>
              <a:gd name="T61" fmla="*/ 2147483646 h 10009"/>
              <a:gd name="T62" fmla="*/ 2147483646 w 10000"/>
              <a:gd name="T63" fmla="*/ 2147483646 h 10009"/>
              <a:gd name="T64" fmla="*/ 2147483646 w 10000"/>
              <a:gd name="T65" fmla="*/ 2147483646 h 10009"/>
              <a:gd name="T66" fmla="*/ 2147483646 w 10000"/>
              <a:gd name="T67" fmla="*/ 2147483646 h 10009"/>
              <a:gd name="T68" fmla="*/ 2147483646 w 10000"/>
              <a:gd name="T69" fmla="*/ 2147483646 h 10009"/>
              <a:gd name="T70" fmla="*/ 2147483646 w 10000"/>
              <a:gd name="T71" fmla="*/ 2147483646 h 10009"/>
              <a:gd name="T72" fmla="*/ 2147483646 w 10000"/>
              <a:gd name="T73" fmla="*/ 2147483646 h 10009"/>
              <a:gd name="T74" fmla="*/ 2147483646 w 10000"/>
              <a:gd name="T75" fmla="*/ 2147483646 h 10009"/>
              <a:gd name="T76" fmla="*/ 2147483646 w 10000"/>
              <a:gd name="T77" fmla="*/ 2147483646 h 10009"/>
              <a:gd name="T78" fmla="*/ 2147483646 w 10000"/>
              <a:gd name="T79" fmla="*/ 2147483646 h 10009"/>
              <a:gd name="T80" fmla="*/ 2147483646 w 10000"/>
              <a:gd name="T81" fmla="*/ 2147483646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" name="Freeform 322"/>
          <p:cNvSpPr>
            <a:spLocks/>
          </p:cNvSpPr>
          <p:nvPr userDrawn="1"/>
        </p:nvSpPr>
        <p:spPr bwMode="auto">
          <a:xfrm rot="926903">
            <a:off x="5540218" y="3356948"/>
            <a:ext cx="120649" cy="198437"/>
          </a:xfrm>
          <a:custGeom>
            <a:avLst/>
            <a:gdLst>
              <a:gd name="T0" fmla="*/ 2147483646 w 10000"/>
              <a:gd name="T1" fmla="*/ 2147483646 h 10437"/>
              <a:gd name="T2" fmla="*/ 2147483646 w 10000"/>
              <a:gd name="T3" fmla="*/ 2147483646 h 10437"/>
              <a:gd name="T4" fmla="*/ 2147483646 w 10000"/>
              <a:gd name="T5" fmla="*/ 2147483646 h 10437"/>
              <a:gd name="T6" fmla="*/ 2147483646 w 10000"/>
              <a:gd name="T7" fmla="*/ 2147483646 h 10437"/>
              <a:gd name="T8" fmla="*/ 2147483646 w 10000"/>
              <a:gd name="T9" fmla="*/ 2147483646 h 10437"/>
              <a:gd name="T10" fmla="*/ 2147483646 w 10000"/>
              <a:gd name="T11" fmla="*/ 2147483646 h 10437"/>
              <a:gd name="T12" fmla="*/ 2147483646 w 10000"/>
              <a:gd name="T13" fmla="*/ 2147483646 h 10437"/>
              <a:gd name="T14" fmla="*/ 2147483646 w 10000"/>
              <a:gd name="T15" fmla="*/ 2147483646 h 10437"/>
              <a:gd name="T16" fmla="*/ 2147483646 w 10000"/>
              <a:gd name="T17" fmla="*/ 2147483646 h 10437"/>
              <a:gd name="T18" fmla="*/ 2147483646 w 10000"/>
              <a:gd name="T19" fmla="*/ 2147483646 h 10437"/>
              <a:gd name="T20" fmla="*/ 2147483646 w 10000"/>
              <a:gd name="T21" fmla="*/ 2147483646 h 10437"/>
              <a:gd name="T22" fmla="*/ 2147483646 w 10000"/>
              <a:gd name="T23" fmla="*/ 0 h 10437"/>
              <a:gd name="T24" fmla="*/ 1652181647 w 10000"/>
              <a:gd name="T25" fmla="*/ 2147483646 h 10437"/>
              <a:gd name="T26" fmla="*/ 1101414143 w 10000"/>
              <a:gd name="T27" fmla="*/ 2147483646 h 10437"/>
              <a:gd name="T28" fmla="*/ 680164610 w 10000"/>
              <a:gd name="T29" fmla="*/ 2147483646 h 10437"/>
              <a:gd name="T30" fmla="*/ 1101414143 w 10000"/>
              <a:gd name="T31" fmla="*/ 2147483646 h 10437"/>
              <a:gd name="T32" fmla="*/ 1101414143 w 10000"/>
              <a:gd name="T33" fmla="*/ 2147483646 h 10437"/>
              <a:gd name="T34" fmla="*/ 126118672 w 10000"/>
              <a:gd name="T35" fmla="*/ 2147483646 h 10437"/>
              <a:gd name="T36" fmla="*/ 0 w 10000"/>
              <a:gd name="T37" fmla="*/ 2147483646 h 10437"/>
              <a:gd name="T38" fmla="*/ 357975358 w 10000"/>
              <a:gd name="T39" fmla="*/ 2147483646 h 10437"/>
              <a:gd name="T40" fmla="*/ 1101414143 w 10000"/>
              <a:gd name="T41" fmla="*/ 2147483646 h 10437"/>
              <a:gd name="T42" fmla="*/ 623990471 w 10000"/>
              <a:gd name="T43" fmla="*/ 2147483646 h 10437"/>
              <a:gd name="T44" fmla="*/ 2147483646 w 10000"/>
              <a:gd name="T45" fmla="*/ 2147483646 h 10437"/>
              <a:gd name="T46" fmla="*/ 2147483646 w 10000"/>
              <a:gd name="T47" fmla="*/ 2147483646 h 10437"/>
              <a:gd name="T48" fmla="*/ 2147483646 w 10000"/>
              <a:gd name="T49" fmla="*/ 2147483646 h 10437"/>
              <a:gd name="T50" fmla="*/ 2147483646 w 10000"/>
              <a:gd name="T51" fmla="*/ 2147483646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" name="Freeform 341"/>
          <p:cNvSpPr>
            <a:spLocks/>
          </p:cNvSpPr>
          <p:nvPr userDrawn="1"/>
        </p:nvSpPr>
        <p:spPr bwMode="auto">
          <a:xfrm>
            <a:off x="6247167" y="3231533"/>
            <a:ext cx="254000" cy="84139"/>
          </a:xfrm>
          <a:custGeom>
            <a:avLst/>
            <a:gdLst>
              <a:gd name="T0" fmla="*/ 2147483646 w 10000"/>
              <a:gd name="T1" fmla="*/ 1938151997 h 10000"/>
              <a:gd name="T2" fmla="*/ 2147483646 w 10000"/>
              <a:gd name="T3" fmla="*/ 1291877393 h 10000"/>
              <a:gd name="T4" fmla="*/ 2147483646 w 10000"/>
              <a:gd name="T5" fmla="*/ 1291877393 h 10000"/>
              <a:gd name="T6" fmla="*/ 2147483646 w 10000"/>
              <a:gd name="T7" fmla="*/ 645938692 h 10000"/>
              <a:gd name="T8" fmla="*/ 2147483646 w 10000"/>
              <a:gd name="T9" fmla="*/ 322947012 h 10000"/>
              <a:gd name="T10" fmla="*/ 2147483646 w 10000"/>
              <a:gd name="T11" fmla="*/ 322947012 h 10000"/>
              <a:gd name="T12" fmla="*/ 2147483646 w 10000"/>
              <a:gd name="T13" fmla="*/ 0 h 10000"/>
              <a:gd name="T14" fmla="*/ 2147483646 w 10000"/>
              <a:gd name="T15" fmla="*/ 322947012 h 10000"/>
              <a:gd name="T16" fmla="*/ 2147483646 w 10000"/>
              <a:gd name="T17" fmla="*/ 322947012 h 10000"/>
              <a:gd name="T18" fmla="*/ 2147483646 w 10000"/>
              <a:gd name="T19" fmla="*/ 645938692 h 10000"/>
              <a:gd name="T20" fmla="*/ 2147483646 w 10000"/>
              <a:gd name="T21" fmla="*/ 968885712 h 10000"/>
              <a:gd name="T22" fmla="*/ 2147483646 w 10000"/>
              <a:gd name="T23" fmla="*/ 1614824337 h 10000"/>
              <a:gd name="T24" fmla="*/ 2147483646 w 10000"/>
              <a:gd name="T25" fmla="*/ 1938151997 h 10000"/>
              <a:gd name="T26" fmla="*/ 2147483646 w 10000"/>
              <a:gd name="T27" fmla="*/ 1938151997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0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2147483646 h 10000"/>
              <a:gd name="T46" fmla="*/ 2147483646 w 10000"/>
              <a:gd name="T47" fmla="*/ 2147483646 h 10000"/>
              <a:gd name="T48" fmla="*/ 2147483646 w 10000"/>
              <a:gd name="T49" fmla="*/ 2147483646 h 10000"/>
              <a:gd name="T50" fmla="*/ 2147483646 w 10000"/>
              <a:gd name="T51" fmla="*/ 2147483646 h 10000"/>
              <a:gd name="T52" fmla="*/ 2147483646 w 10000"/>
              <a:gd name="T53" fmla="*/ 2147483646 h 10000"/>
              <a:gd name="T54" fmla="*/ 2147483646 w 10000"/>
              <a:gd name="T55" fmla="*/ 2147483646 h 10000"/>
              <a:gd name="T56" fmla="*/ 2147483646 w 10000"/>
              <a:gd name="T57" fmla="*/ 1938151997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" name="Freeform 342"/>
          <p:cNvSpPr>
            <a:spLocks/>
          </p:cNvSpPr>
          <p:nvPr userDrawn="1"/>
        </p:nvSpPr>
        <p:spPr bwMode="auto">
          <a:xfrm rot="471028">
            <a:off x="5811133" y="3126755"/>
            <a:ext cx="406400" cy="293688"/>
          </a:xfrm>
          <a:custGeom>
            <a:avLst/>
            <a:gdLst>
              <a:gd name="T0" fmla="*/ 2147483646 w 10043"/>
              <a:gd name="T1" fmla="*/ 2147483646 h 10000"/>
              <a:gd name="T2" fmla="*/ 2147483646 w 10043"/>
              <a:gd name="T3" fmla="*/ 2147483646 h 10000"/>
              <a:gd name="T4" fmla="*/ 2147483646 w 10043"/>
              <a:gd name="T5" fmla="*/ 2147483646 h 10000"/>
              <a:gd name="T6" fmla="*/ 2147483646 w 10043"/>
              <a:gd name="T7" fmla="*/ 2147483646 h 10000"/>
              <a:gd name="T8" fmla="*/ 2147483646 w 10043"/>
              <a:gd name="T9" fmla="*/ 2147483646 h 10000"/>
              <a:gd name="T10" fmla="*/ 2147483646 w 10043"/>
              <a:gd name="T11" fmla="*/ 2147483646 h 10000"/>
              <a:gd name="T12" fmla="*/ 2147483646 w 10043"/>
              <a:gd name="T13" fmla="*/ 2147483646 h 10000"/>
              <a:gd name="T14" fmla="*/ 2147483646 w 10043"/>
              <a:gd name="T15" fmla="*/ 2147483646 h 10000"/>
              <a:gd name="T16" fmla="*/ 2147483646 w 10043"/>
              <a:gd name="T17" fmla="*/ 2147483646 h 10000"/>
              <a:gd name="T18" fmla="*/ 2147483646 w 10043"/>
              <a:gd name="T19" fmla="*/ 2147483646 h 10000"/>
              <a:gd name="T20" fmla="*/ 2147483646 w 10043"/>
              <a:gd name="T21" fmla="*/ 2147483646 h 10000"/>
              <a:gd name="T22" fmla="*/ 2147483646 w 10043"/>
              <a:gd name="T23" fmla="*/ 2147483646 h 10000"/>
              <a:gd name="T24" fmla="*/ 2147483646 w 10043"/>
              <a:gd name="T25" fmla="*/ 2147483646 h 10000"/>
              <a:gd name="T26" fmla="*/ 2147483646 w 10043"/>
              <a:gd name="T27" fmla="*/ 2147483646 h 10000"/>
              <a:gd name="T28" fmla="*/ 2147483646 w 10043"/>
              <a:gd name="T29" fmla="*/ 2147483646 h 10000"/>
              <a:gd name="T30" fmla="*/ 2147483646 w 10043"/>
              <a:gd name="T31" fmla="*/ 2147483646 h 10000"/>
              <a:gd name="T32" fmla="*/ 2147483646 w 10043"/>
              <a:gd name="T33" fmla="*/ 2147483646 h 10000"/>
              <a:gd name="T34" fmla="*/ 2147483646 w 10043"/>
              <a:gd name="T35" fmla="*/ 2147483646 h 10000"/>
              <a:gd name="T36" fmla="*/ 2147483646 w 10043"/>
              <a:gd name="T37" fmla="*/ 2147483646 h 10000"/>
              <a:gd name="T38" fmla="*/ 2147483646 w 10043"/>
              <a:gd name="T39" fmla="*/ 2147483646 h 10000"/>
              <a:gd name="T40" fmla="*/ 2147483646 w 10043"/>
              <a:gd name="T41" fmla="*/ 0 h 10000"/>
              <a:gd name="T42" fmla="*/ 2147483646 w 10043"/>
              <a:gd name="T43" fmla="*/ 2147483646 h 10000"/>
              <a:gd name="T44" fmla="*/ 2147483646 w 10043"/>
              <a:gd name="T45" fmla="*/ 2147483646 h 10000"/>
              <a:gd name="T46" fmla="*/ 2147483646 w 10043"/>
              <a:gd name="T47" fmla="*/ 2147483646 h 10000"/>
              <a:gd name="T48" fmla="*/ 2147483646 w 10043"/>
              <a:gd name="T49" fmla="*/ 2147483646 h 10000"/>
              <a:gd name="T50" fmla="*/ 2147483646 w 10043"/>
              <a:gd name="T51" fmla="*/ 2147483646 h 10000"/>
              <a:gd name="T52" fmla="*/ 2147483646 w 10043"/>
              <a:gd name="T53" fmla="*/ 2147483646 h 10000"/>
              <a:gd name="T54" fmla="*/ 2147483646 w 10043"/>
              <a:gd name="T55" fmla="*/ 2147483646 h 10000"/>
              <a:gd name="T56" fmla="*/ 2147483646 w 10043"/>
              <a:gd name="T57" fmla="*/ 2147483646 h 10000"/>
              <a:gd name="T58" fmla="*/ 2147483646 w 10043"/>
              <a:gd name="T59" fmla="*/ 2147483646 h 10000"/>
              <a:gd name="T60" fmla="*/ 2147483646 w 10043"/>
              <a:gd name="T61" fmla="*/ 2147483646 h 10000"/>
              <a:gd name="T62" fmla="*/ 2147483646 w 10043"/>
              <a:gd name="T63" fmla="*/ 2147483646 h 10000"/>
              <a:gd name="T64" fmla="*/ 2147483646 w 10043"/>
              <a:gd name="T65" fmla="*/ 2147483646 h 10000"/>
              <a:gd name="T66" fmla="*/ 2147483646 w 10043"/>
              <a:gd name="T67" fmla="*/ 2147483646 h 10000"/>
              <a:gd name="T68" fmla="*/ 2147483646 w 10043"/>
              <a:gd name="T69" fmla="*/ 2147483646 h 10000"/>
              <a:gd name="T70" fmla="*/ 2147483646 w 10043"/>
              <a:gd name="T71" fmla="*/ 2147483646 h 10000"/>
              <a:gd name="T72" fmla="*/ 2147483646 w 10043"/>
              <a:gd name="T73" fmla="*/ 2147483646 h 10000"/>
              <a:gd name="T74" fmla="*/ 2147483646 w 10043"/>
              <a:gd name="T75" fmla="*/ 2147483646 h 10000"/>
              <a:gd name="T76" fmla="*/ 2147483646 w 10043"/>
              <a:gd name="T77" fmla="*/ 2147483646 h 10000"/>
              <a:gd name="T78" fmla="*/ 2147483646 w 10043"/>
              <a:gd name="T79" fmla="*/ 2147483646 h 10000"/>
              <a:gd name="T80" fmla="*/ 2147483646 w 10043"/>
              <a:gd name="T81" fmla="*/ 2147483646 h 10000"/>
              <a:gd name="T82" fmla="*/ 2147483646 w 10043"/>
              <a:gd name="T83" fmla="*/ 2147483646 h 10000"/>
              <a:gd name="T84" fmla="*/ 2147483646 w 10043"/>
              <a:gd name="T85" fmla="*/ 2147483646 h 10000"/>
              <a:gd name="T86" fmla="*/ 2147483646 w 10043"/>
              <a:gd name="T87" fmla="*/ 2147483646 h 10000"/>
              <a:gd name="T88" fmla="*/ 2147483646 w 10043"/>
              <a:gd name="T89" fmla="*/ 2147483646 h 10000"/>
              <a:gd name="T90" fmla="*/ 2147483646 w 10043"/>
              <a:gd name="T91" fmla="*/ 2147483646 h 10000"/>
              <a:gd name="T92" fmla="*/ 2147483646 w 10043"/>
              <a:gd name="T93" fmla="*/ 2147483646 h 10000"/>
              <a:gd name="T94" fmla="*/ 2147483646 w 10043"/>
              <a:gd name="T95" fmla="*/ 2147483646 h 10000"/>
              <a:gd name="T96" fmla="*/ 2147483646 w 10043"/>
              <a:gd name="T97" fmla="*/ 2147483646 h 10000"/>
              <a:gd name="T98" fmla="*/ 2147483646 w 10043"/>
              <a:gd name="T99" fmla="*/ 2147483646 h 10000"/>
              <a:gd name="T100" fmla="*/ 2147483646 w 10043"/>
              <a:gd name="T101" fmla="*/ 2147483646 h 10000"/>
              <a:gd name="T102" fmla="*/ 2147483646 w 10043"/>
              <a:gd name="T103" fmla="*/ 2147483646 h 10000"/>
              <a:gd name="T104" fmla="*/ 2147483646 w 10043"/>
              <a:gd name="T105" fmla="*/ 2147483646 h 10000"/>
              <a:gd name="T106" fmla="*/ 2147483646 w 10043"/>
              <a:gd name="T107" fmla="*/ 2147483646 h 10000"/>
              <a:gd name="T108" fmla="*/ 2147483646 w 10043"/>
              <a:gd name="T109" fmla="*/ 2147483646 h 10000"/>
              <a:gd name="T110" fmla="*/ 2147483646 w 10043"/>
              <a:gd name="T111" fmla="*/ 2147483646 h 10000"/>
              <a:gd name="T112" fmla="*/ 2147483646 w 10043"/>
              <a:gd name="T113" fmla="*/ 2147483646 h 10000"/>
              <a:gd name="T114" fmla="*/ 2147483646 w 10043"/>
              <a:gd name="T115" fmla="*/ 2147483646 h 10000"/>
              <a:gd name="T116" fmla="*/ 2147483646 w 10043"/>
              <a:gd name="T117" fmla="*/ 2147483646 h 10000"/>
              <a:gd name="T118" fmla="*/ 2147483646 w 10043"/>
              <a:gd name="T119" fmla="*/ 2147483646 h 10000"/>
              <a:gd name="T120" fmla="*/ 2147483646 w 10043"/>
              <a:gd name="T121" fmla="*/ 2147483646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" name="Freeform 343"/>
          <p:cNvSpPr>
            <a:spLocks/>
          </p:cNvSpPr>
          <p:nvPr userDrawn="1"/>
        </p:nvSpPr>
        <p:spPr bwMode="auto">
          <a:xfrm>
            <a:off x="6156149" y="3302968"/>
            <a:ext cx="414867" cy="315912"/>
          </a:xfrm>
          <a:custGeom>
            <a:avLst/>
            <a:gdLst>
              <a:gd name="T0" fmla="*/ 2147483646 w 154"/>
              <a:gd name="T1" fmla="*/ 2147483646 h 154"/>
              <a:gd name="T2" fmla="*/ 2147483646 w 154"/>
              <a:gd name="T3" fmla="*/ 0 h 154"/>
              <a:gd name="T4" fmla="*/ 2147483646 w 154"/>
              <a:gd name="T5" fmla="*/ 0 h 154"/>
              <a:gd name="T6" fmla="*/ 2147483646 w 154"/>
              <a:gd name="T7" fmla="*/ 2147483646 h 154"/>
              <a:gd name="T8" fmla="*/ 2147483646 w 154"/>
              <a:gd name="T9" fmla="*/ 2147483646 h 154"/>
              <a:gd name="T10" fmla="*/ 2147483646 w 154"/>
              <a:gd name="T11" fmla="*/ 2147483646 h 154"/>
              <a:gd name="T12" fmla="*/ 2147483646 w 154"/>
              <a:gd name="T13" fmla="*/ 2147483646 h 154"/>
              <a:gd name="T14" fmla="*/ 2147483646 w 154"/>
              <a:gd name="T15" fmla="*/ 2147483646 h 154"/>
              <a:gd name="T16" fmla="*/ 2147483646 w 154"/>
              <a:gd name="T17" fmla="*/ 2147483646 h 154"/>
              <a:gd name="T18" fmla="*/ 2147483646 w 154"/>
              <a:gd name="T19" fmla="*/ 2147483646 h 154"/>
              <a:gd name="T20" fmla="*/ 2147483646 w 154"/>
              <a:gd name="T21" fmla="*/ 2147483646 h 154"/>
              <a:gd name="T22" fmla="*/ 0 w 154"/>
              <a:gd name="T23" fmla="*/ 2147483646 h 154"/>
              <a:gd name="T24" fmla="*/ 2147483646 w 154"/>
              <a:gd name="T25" fmla="*/ 2147483646 h 154"/>
              <a:gd name="T26" fmla="*/ 2147483646 w 154"/>
              <a:gd name="T27" fmla="*/ 2147483646 h 154"/>
              <a:gd name="T28" fmla="*/ 2147483646 w 154"/>
              <a:gd name="T29" fmla="*/ 2147483646 h 154"/>
              <a:gd name="T30" fmla="*/ 2147483646 w 154"/>
              <a:gd name="T31" fmla="*/ 2147483646 h 154"/>
              <a:gd name="T32" fmla="*/ 2147483646 w 154"/>
              <a:gd name="T33" fmla="*/ 2147483646 h 154"/>
              <a:gd name="T34" fmla="*/ 2147483646 w 154"/>
              <a:gd name="T35" fmla="*/ 2147483646 h 154"/>
              <a:gd name="T36" fmla="*/ 2147483646 w 154"/>
              <a:gd name="T37" fmla="*/ 2147483646 h 154"/>
              <a:gd name="T38" fmla="*/ 2147483646 w 154"/>
              <a:gd name="T39" fmla="*/ 2147483646 h 154"/>
              <a:gd name="T40" fmla="*/ 2147483646 w 154"/>
              <a:gd name="T41" fmla="*/ 2147483646 h 154"/>
              <a:gd name="T42" fmla="*/ 2147483646 w 154"/>
              <a:gd name="T43" fmla="*/ 2147483646 h 154"/>
              <a:gd name="T44" fmla="*/ 2147483646 w 154"/>
              <a:gd name="T45" fmla="*/ 2147483646 h 154"/>
              <a:gd name="T46" fmla="*/ 2147483646 w 154"/>
              <a:gd name="T47" fmla="*/ 2147483646 h 154"/>
              <a:gd name="T48" fmla="*/ 2147483646 w 154"/>
              <a:gd name="T49" fmla="*/ 2147483646 h 154"/>
              <a:gd name="T50" fmla="*/ 2147483646 w 154"/>
              <a:gd name="T51" fmla="*/ 2147483646 h 154"/>
              <a:gd name="T52" fmla="*/ 2147483646 w 154"/>
              <a:gd name="T53" fmla="*/ 2147483646 h 154"/>
              <a:gd name="T54" fmla="*/ 2147483646 w 154"/>
              <a:gd name="T55" fmla="*/ 2147483646 h 154"/>
              <a:gd name="T56" fmla="*/ 2147483646 w 154"/>
              <a:gd name="T57" fmla="*/ 2147483646 h 154"/>
              <a:gd name="T58" fmla="*/ 2147483646 w 154"/>
              <a:gd name="T59" fmla="*/ 2147483646 h 154"/>
              <a:gd name="T60" fmla="*/ 2147483646 w 154"/>
              <a:gd name="T61" fmla="*/ 2147483646 h 154"/>
              <a:gd name="T62" fmla="*/ 2147483646 w 154"/>
              <a:gd name="T63" fmla="*/ 2147483646 h 154"/>
              <a:gd name="T64" fmla="*/ 2147483646 w 154"/>
              <a:gd name="T65" fmla="*/ 2147483646 h 154"/>
              <a:gd name="T66" fmla="*/ 2147483646 w 154"/>
              <a:gd name="T67" fmla="*/ 2147483646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" name="Freeform 344"/>
          <p:cNvSpPr>
            <a:spLocks/>
          </p:cNvSpPr>
          <p:nvPr userDrawn="1"/>
        </p:nvSpPr>
        <p:spPr bwMode="auto">
          <a:xfrm>
            <a:off x="6145575" y="2994995"/>
            <a:ext cx="266700" cy="292100"/>
          </a:xfrm>
          <a:custGeom>
            <a:avLst/>
            <a:gdLst>
              <a:gd name="T0" fmla="*/ 2147483646 w 10045"/>
              <a:gd name="T1" fmla="*/ 2147483646 h 10019"/>
              <a:gd name="T2" fmla="*/ 2147483646 w 10045"/>
              <a:gd name="T3" fmla="*/ 2147483646 h 10019"/>
              <a:gd name="T4" fmla="*/ 2147483646 w 10045"/>
              <a:gd name="T5" fmla="*/ 2147483646 h 10019"/>
              <a:gd name="T6" fmla="*/ 2147483646 w 10045"/>
              <a:gd name="T7" fmla="*/ 2147483646 h 10019"/>
              <a:gd name="T8" fmla="*/ 2147483646 w 10045"/>
              <a:gd name="T9" fmla="*/ 2147483646 h 10019"/>
              <a:gd name="T10" fmla="*/ 2147483646 w 10045"/>
              <a:gd name="T11" fmla="*/ 2147483646 h 10019"/>
              <a:gd name="T12" fmla="*/ 2147483646 w 10045"/>
              <a:gd name="T13" fmla="*/ 2147483646 h 10019"/>
              <a:gd name="T14" fmla="*/ 2147483646 w 10045"/>
              <a:gd name="T15" fmla="*/ 2147483646 h 10019"/>
              <a:gd name="T16" fmla="*/ 2147483646 w 10045"/>
              <a:gd name="T17" fmla="*/ 2147483646 h 10019"/>
              <a:gd name="T18" fmla="*/ 0 w 10045"/>
              <a:gd name="T19" fmla="*/ 2147483646 h 10019"/>
              <a:gd name="T20" fmla="*/ 2147483646 w 10045"/>
              <a:gd name="T21" fmla="*/ 2147483646 h 10019"/>
              <a:gd name="T22" fmla="*/ 2147483646 w 10045"/>
              <a:gd name="T23" fmla="*/ 2147483646 h 10019"/>
              <a:gd name="T24" fmla="*/ 2147483646 w 10045"/>
              <a:gd name="T25" fmla="*/ 2147483646 h 10019"/>
              <a:gd name="T26" fmla="*/ 2147483646 w 10045"/>
              <a:gd name="T27" fmla="*/ 2147483646 h 10019"/>
              <a:gd name="T28" fmla="*/ 2147483646 w 10045"/>
              <a:gd name="T29" fmla="*/ 2147483646 h 10019"/>
              <a:gd name="T30" fmla="*/ 2147483646 w 10045"/>
              <a:gd name="T31" fmla="*/ 2147483646 h 10019"/>
              <a:gd name="T32" fmla="*/ 2147483646 w 10045"/>
              <a:gd name="T33" fmla="*/ 2147483646 h 10019"/>
              <a:gd name="T34" fmla="*/ 2147483646 w 10045"/>
              <a:gd name="T35" fmla="*/ 2147483646 h 10019"/>
              <a:gd name="T36" fmla="*/ 2147483646 w 10045"/>
              <a:gd name="T37" fmla="*/ 2147483646 h 10019"/>
              <a:gd name="T38" fmla="*/ 2147483646 w 10045"/>
              <a:gd name="T39" fmla="*/ 2147483646 h 10019"/>
              <a:gd name="T40" fmla="*/ 2147483646 w 10045"/>
              <a:gd name="T41" fmla="*/ 2147483646 h 10019"/>
              <a:gd name="T42" fmla="*/ 2147483646 w 10045"/>
              <a:gd name="T43" fmla="*/ 2147483646 h 10019"/>
              <a:gd name="T44" fmla="*/ 2147483646 w 10045"/>
              <a:gd name="T45" fmla="*/ 2147483646 h 10019"/>
              <a:gd name="T46" fmla="*/ 2147483646 w 10045"/>
              <a:gd name="T47" fmla="*/ 2147483646 h 10019"/>
              <a:gd name="T48" fmla="*/ 2147483646 w 10045"/>
              <a:gd name="T49" fmla="*/ 2147483646 h 10019"/>
              <a:gd name="T50" fmla="*/ 2147483646 w 10045"/>
              <a:gd name="T51" fmla="*/ 2147483646 h 10019"/>
              <a:gd name="T52" fmla="*/ 2147483646 w 10045"/>
              <a:gd name="T53" fmla="*/ 2147483646 h 10019"/>
              <a:gd name="T54" fmla="*/ 2147483646 w 10045"/>
              <a:gd name="T55" fmla="*/ 2147483646 h 10019"/>
              <a:gd name="T56" fmla="*/ 2147483646 w 10045"/>
              <a:gd name="T57" fmla="*/ 2147483646 h 10019"/>
              <a:gd name="T58" fmla="*/ 2147483646 w 10045"/>
              <a:gd name="T59" fmla="*/ 2147483646 h 10019"/>
              <a:gd name="T60" fmla="*/ 2147483646 w 10045"/>
              <a:gd name="T61" fmla="*/ 2147483646 h 10019"/>
              <a:gd name="T62" fmla="*/ 2147483646 w 10045"/>
              <a:gd name="T63" fmla="*/ 2147483646 h 10019"/>
              <a:gd name="T64" fmla="*/ 2147483646 w 10045"/>
              <a:gd name="T65" fmla="*/ 2147483646 h 10019"/>
              <a:gd name="T66" fmla="*/ 2147483646 w 10045"/>
              <a:gd name="T67" fmla="*/ 2147483646 h 10019"/>
              <a:gd name="T68" fmla="*/ 2147483646 w 10045"/>
              <a:gd name="T69" fmla="*/ 2147483646 h 10019"/>
              <a:gd name="T70" fmla="*/ 2147483646 w 10045"/>
              <a:gd name="T71" fmla="*/ 2147483646 h 10019"/>
              <a:gd name="T72" fmla="*/ 2147483646 w 10045"/>
              <a:gd name="T73" fmla="*/ 2147483646 h 10019"/>
              <a:gd name="T74" fmla="*/ 2147483646 w 10045"/>
              <a:gd name="T75" fmla="*/ 2147483646 h 10019"/>
              <a:gd name="T76" fmla="*/ 2147483646 w 10045"/>
              <a:gd name="T77" fmla="*/ 2147483646 h 10019"/>
              <a:gd name="T78" fmla="*/ 2147483646 w 10045"/>
              <a:gd name="T79" fmla="*/ 2147483646 h 10019"/>
              <a:gd name="T80" fmla="*/ 2147483646 w 10045"/>
              <a:gd name="T81" fmla="*/ 2147483646 h 10019"/>
              <a:gd name="T82" fmla="*/ 2147483646 w 10045"/>
              <a:gd name="T83" fmla="*/ 2147483646 h 10019"/>
              <a:gd name="T84" fmla="*/ 2147483646 w 10045"/>
              <a:gd name="T85" fmla="*/ 2147483646 h 10019"/>
              <a:gd name="T86" fmla="*/ 2147483646 w 10045"/>
              <a:gd name="T87" fmla="*/ 2147483646 h 10019"/>
              <a:gd name="T88" fmla="*/ 2147483646 w 10045"/>
              <a:gd name="T89" fmla="*/ 2147483646 h 10019"/>
              <a:gd name="T90" fmla="*/ 2147483646 w 10045"/>
              <a:gd name="T91" fmla="*/ 2147483646 h 10019"/>
              <a:gd name="T92" fmla="*/ 2147483646 w 10045"/>
              <a:gd name="T93" fmla="*/ 2147483646 h 10019"/>
              <a:gd name="T94" fmla="*/ 2147483646 w 10045"/>
              <a:gd name="T95" fmla="*/ 2147483646 h 10019"/>
              <a:gd name="T96" fmla="*/ 2147483646 w 10045"/>
              <a:gd name="T97" fmla="*/ 2147483646 h 10019"/>
              <a:gd name="T98" fmla="*/ 2147483646 w 10045"/>
              <a:gd name="T99" fmla="*/ 2147483646 h 10019"/>
              <a:gd name="T100" fmla="*/ 2147483646 w 10045"/>
              <a:gd name="T101" fmla="*/ 2147483646 h 10019"/>
              <a:gd name="T102" fmla="*/ 2147483646 w 10045"/>
              <a:gd name="T103" fmla="*/ 0 h 10019"/>
              <a:gd name="T104" fmla="*/ 2147483646 w 10045"/>
              <a:gd name="T105" fmla="*/ 2147483646 h 10019"/>
              <a:gd name="T106" fmla="*/ 2147483646 w 10045"/>
              <a:gd name="T107" fmla="*/ 2147483646 h 10019"/>
              <a:gd name="T108" fmla="*/ 2147483646 w 10045"/>
              <a:gd name="T109" fmla="*/ 2147483646 h 10019"/>
              <a:gd name="T110" fmla="*/ 2147483646 w 10045"/>
              <a:gd name="T111" fmla="*/ 2147483646 h 10019"/>
              <a:gd name="T112" fmla="*/ 2147483646 w 10045"/>
              <a:gd name="T113" fmla="*/ 2147483646 h 10019"/>
              <a:gd name="T114" fmla="*/ 2147483646 w 10045"/>
              <a:gd name="T115" fmla="*/ 2147483646 h 10019"/>
              <a:gd name="T116" fmla="*/ 2147483646 w 10045"/>
              <a:gd name="T117" fmla="*/ 2147483646 h 10019"/>
              <a:gd name="T118" fmla="*/ 2147483646 w 10045"/>
              <a:gd name="T119" fmla="*/ 2147483646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" name="Freeform 345"/>
          <p:cNvSpPr>
            <a:spLocks/>
          </p:cNvSpPr>
          <p:nvPr userDrawn="1"/>
        </p:nvSpPr>
        <p:spPr bwMode="auto">
          <a:xfrm>
            <a:off x="6111700" y="3055319"/>
            <a:ext cx="101600" cy="101600"/>
          </a:xfrm>
          <a:custGeom>
            <a:avLst/>
            <a:gdLst>
              <a:gd name="T0" fmla="*/ 2147483646 w 66"/>
              <a:gd name="T1" fmla="*/ 2147483646 h 90"/>
              <a:gd name="T2" fmla="*/ 2147483646 w 66"/>
              <a:gd name="T3" fmla="*/ 2147483646 h 90"/>
              <a:gd name="T4" fmla="*/ 2147483646 w 66"/>
              <a:gd name="T5" fmla="*/ 2147483646 h 90"/>
              <a:gd name="T6" fmla="*/ 2147483646 w 66"/>
              <a:gd name="T7" fmla="*/ 2147483646 h 90"/>
              <a:gd name="T8" fmla="*/ 2147483646 w 66"/>
              <a:gd name="T9" fmla="*/ 2147483646 h 90"/>
              <a:gd name="T10" fmla="*/ 2147483646 w 66"/>
              <a:gd name="T11" fmla="*/ 2147483646 h 90"/>
              <a:gd name="T12" fmla="*/ 2147483646 w 66"/>
              <a:gd name="T13" fmla="*/ 2147483646 h 90"/>
              <a:gd name="T14" fmla="*/ 2147483646 w 66"/>
              <a:gd name="T15" fmla="*/ 2147483646 h 90"/>
              <a:gd name="T16" fmla="*/ 2147483646 w 66"/>
              <a:gd name="T17" fmla="*/ 2147483646 h 90"/>
              <a:gd name="T18" fmla="*/ 2147483646 w 66"/>
              <a:gd name="T19" fmla="*/ 2147483646 h 90"/>
              <a:gd name="T20" fmla="*/ 2147483646 w 66"/>
              <a:gd name="T21" fmla="*/ 0 h 90"/>
              <a:gd name="T22" fmla="*/ 2147483646 w 66"/>
              <a:gd name="T23" fmla="*/ 2147483646 h 90"/>
              <a:gd name="T24" fmla="*/ 2147483646 w 66"/>
              <a:gd name="T25" fmla="*/ 2147483646 h 90"/>
              <a:gd name="T26" fmla="*/ 2147483646 w 66"/>
              <a:gd name="T27" fmla="*/ 2147483646 h 90"/>
              <a:gd name="T28" fmla="*/ 2147483646 w 66"/>
              <a:gd name="T29" fmla="*/ 2147483646 h 90"/>
              <a:gd name="T30" fmla="*/ 2147483646 w 66"/>
              <a:gd name="T31" fmla="*/ 2147483646 h 90"/>
              <a:gd name="T32" fmla="*/ 0 w 66"/>
              <a:gd name="T33" fmla="*/ 2147483646 h 90"/>
              <a:gd name="T34" fmla="*/ 2147483646 w 66"/>
              <a:gd name="T35" fmla="*/ 2147483646 h 90"/>
              <a:gd name="T36" fmla="*/ 2147483646 w 66"/>
              <a:gd name="T37" fmla="*/ 2147483646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" name="Freeform 346"/>
          <p:cNvSpPr>
            <a:spLocks/>
          </p:cNvSpPr>
          <p:nvPr userDrawn="1"/>
        </p:nvSpPr>
        <p:spPr bwMode="auto">
          <a:xfrm rot="-633815">
            <a:off x="6619701" y="3488717"/>
            <a:ext cx="211667" cy="163513"/>
          </a:xfrm>
          <a:custGeom>
            <a:avLst/>
            <a:gdLst>
              <a:gd name="T0" fmla="*/ 2147483646 w 9874"/>
              <a:gd name="T1" fmla="*/ 2147483646 h 10000"/>
              <a:gd name="T2" fmla="*/ 2147483646 w 9874"/>
              <a:gd name="T3" fmla="*/ 2147483646 h 10000"/>
              <a:gd name="T4" fmla="*/ 2147483646 w 9874"/>
              <a:gd name="T5" fmla="*/ 2147483646 h 10000"/>
              <a:gd name="T6" fmla="*/ 2147483646 w 9874"/>
              <a:gd name="T7" fmla="*/ 0 h 10000"/>
              <a:gd name="T8" fmla="*/ 2147483646 w 9874"/>
              <a:gd name="T9" fmla="*/ 2147483646 h 10000"/>
              <a:gd name="T10" fmla="*/ 2147483646 w 9874"/>
              <a:gd name="T11" fmla="*/ 2147483646 h 10000"/>
              <a:gd name="T12" fmla="*/ 2147483646 w 9874"/>
              <a:gd name="T13" fmla="*/ 2147483646 h 10000"/>
              <a:gd name="T14" fmla="*/ 2147483646 w 9874"/>
              <a:gd name="T15" fmla="*/ 2147483646 h 10000"/>
              <a:gd name="T16" fmla="*/ 2147483646 w 9874"/>
              <a:gd name="T17" fmla="*/ 2147483646 h 10000"/>
              <a:gd name="T18" fmla="*/ 0 w 9874"/>
              <a:gd name="T19" fmla="*/ 2147483646 h 10000"/>
              <a:gd name="T20" fmla="*/ 2147483646 w 9874"/>
              <a:gd name="T21" fmla="*/ 2147483646 h 10000"/>
              <a:gd name="T22" fmla="*/ 2147483646 w 9874"/>
              <a:gd name="T23" fmla="*/ 2147483646 h 10000"/>
              <a:gd name="T24" fmla="*/ 2147483646 w 9874"/>
              <a:gd name="T25" fmla="*/ 2147483646 h 10000"/>
              <a:gd name="T26" fmla="*/ 2147483646 w 9874"/>
              <a:gd name="T27" fmla="*/ 2147483646 h 10000"/>
              <a:gd name="T28" fmla="*/ 2147483646 w 9874"/>
              <a:gd name="T29" fmla="*/ 2147483646 h 10000"/>
              <a:gd name="T30" fmla="*/ 2147483646 w 9874"/>
              <a:gd name="T31" fmla="*/ 2147483646 h 10000"/>
              <a:gd name="T32" fmla="*/ 2147483646 w 9874"/>
              <a:gd name="T33" fmla="*/ 2147483646 h 10000"/>
              <a:gd name="T34" fmla="*/ 2147483646 w 9874"/>
              <a:gd name="T35" fmla="*/ 2147483646 h 10000"/>
              <a:gd name="T36" fmla="*/ 2147483646 w 9874"/>
              <a:gd name="T37" fmla="*/ 2147483646 h 10000"/>
              <a:gd name="T38" fmla="*/ 2147483646 w 9874"/>
              <a:gd name="T39" fmla="*/ 2147483646 h 10000"/>
              <a:gd name="T40" fmla="*/ 2147483646 w 9874"/>
              <a:gd name="T41" fmla="*/ 2147483646 h 10000"/>
              <a:gd name="T42" fmla="*/ 2147483646 w 9874"/>
              <a:gd name="T43" fmla="*/ 2147483646 h 10000"/>
              <a:gd name="T44" fmla="*/ 2147483646 w 9874"/>
              <a:gd name="T45" fmla="*/ 2147483646 h 10000"/>
              <a:gd name="T46" fmla="*/ 2147483646 w 9874"/>
              <a:gd name="T47" fmla="*/ 2147483646 h 10000"/>
              <a:gd name="T48" fmla="*/ 2147483646 w 9874"/>
              <a:gd name="T49" fmla="*/ 2147483646 h 10000"/>
              <a:gd name="T50" fmla="*/ 2147483646 w 9874"/>
              <a:gd name="T51" fmla="*/ 2147483646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" name="Freeform 351"/>
          <p:cNvSpPr>
            <a:spLocks/>
          </p:cNvSpPr>
          <p:nvPr userDrawn="1"/>
        </p:nvSpPr>
        <p:spPr bwMode="auto">
          <a:xfrm>
            <a:off x="6607018" y="3234709"/>
            <a:ext cx="273049" cy="168275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0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14773608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" name="Freeform 353"/>
          <p:cNvSpPr>
            <a:spLocks/>
          </p:cNvSpPr>
          <p:nvPr userDrawn="1"/>
        </p:nvSpPr>
        <p:spPr bwMode="auto">
          <a:xfrm>
            <a:off x="6331833" y="3156927"/>
            <a:ext cx="211667" cy="82551"/>
          </a:xfrm>
          <a:custGeom>
            <a:avLst/>
            <a:gdLst>
              <a:gd name="T0" fmla="*/ 2147483646 w 10569"/>
              <a:gd name="T1" fmla="*/ 1784266055 h 10092"/>
              <a:gd name="T2" fmla="*/ 2147483646 w 10569"/>
              <a:gd name="T3" fmla="*/ 1003710399 h 10092"/>
              <a:gd name="T4" fmla="*/ 2147483646 w 10569"/>
              <a:gd name="T5" fmla="*/ 502000758 h 10092"/>
              <a:gd name="T6" fmla="*/ 2147483646 w 10569"/>
              <a:gd name="T7" fmla="*/ 0 h 10092"/>
              <a:gd name="T8" fmla="*/ 2147483646 w 10569"/>
              <a:gd name="T9" fmla="*/ 250834547 h 10092"/>
              <a:gd name="T10" fmla="*/ 2147483646 w 10569"/>
              <a:gd name="T11" fmla="*/ 0 h 10092"/>
              <a:gd name="T12" fmla="*/ 2147483646 w 10569"/>
              <a:gd name="T13" fmla="*/ 250834547 h 10092"/>
              <a:gd name="T14" fmla="*/ 2147483646 w 10569"/>
              <a:gd name="T15" fmla="*/ 502000758 h 10092"/>
              <a:gd name="T16" fmla="*/ 2147483646 w 10569"/>
              <a:gd name="T17" fmla="*/ 752875852 h 10092"/>
              <a:gd name="T18" fmla="*/ 126895188 w 10569"/>
              <a:gd name="T19" fmla="*/ 1003710399 h 10092"/>
              <a:gd name="T20" fmla="*/ 2147483646 w 10569"/>
              <a:gd name="T21" fmla="*/ 1342794782 h 10092"/>
              <a:gd name="T22" fmla="*/ 2147483646 w 10569"/>
              <a:gd name="T23" fmla="*/ 1800525632 h 10092"/>
              <a:gd name="T24" fmla="*/ 2147483646 w 10569"/>
              <a:gd name="T25" fmla="*/ 2147483646 h 10092"/>
              <a:gd name="T26" fmla="*/ 2147483646 w 10569"/>
              <a:gd name="T27" fmla="*/ 2147483646 h 10092"/>
              <a:gd name="T28" fmla="*/ 2147483646 w 10569"/>
              <a:gd name="T29" fmla="*/ 2147483646 h 10092"/>
              <a:gd name="T30" fmla="*/ 2147483646 w 10569"/>
              <a:gd name="T31" fmla="*/ 2147483646 h 10092"/>
              <a:gd name="T32" fmla="*/ 2147483646 w 10569"/>
              <a:gd name="T33" fmla="*/ 2147483646 h 10092"/>
              <a:gd name="T34" fmla="*/ 2147483646 w 10569"/>
              <a:gd name="T35" fmla="*/ 2147483646 h 10092"/>
              <a:gd name="T36" fmla="*/ 2147483646 w 10569"/>
              <a:gd name="T37" fmla="*/ 2147483646 h 10092"/>
              <a:gd name="T38" fmla="*/ 2147483646 w 10569"/>
              <a:gd name="T39" fmla="*/ 2147483646 h 10092"/>
              <a:gd name="T40" fmla="*/ 2147483646 w 10569"/>
              <a:gd name="T41" fmla="*/ 2147483646 h 10092"/>
              <a:gd name="T42" fmla="*/ 2147483646 w 10569"/>
              <a:gd name="T43" fmla="*/ 2147483646 h 10092"/>
              <a:gd name="T44" fmla="*/ 2147483646 w 10569"/>
              <a:gd name="T45" fmla="*/ 2147483646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" name="Freeform 354"/>
          <p:cNvSpPr>
            <a:spLocks/>
          </p:cNvSpPr>
          <p:nvPr userDrawn="1"/>
        </p:nvSpPr>
        <p:spPr bwMode="auto">
          <a:xfrm>
            <a:off x="6482134" y="3242649"/>
            <a:ext cx="184151" cy="95251"/>
          </a:xfrm>
          <a:custGeom>
            <a:avLst/>
            <a:gdLst>
              <a:gd name="T0" fmla="*/ 2147483646 w 9980"/>
              <a:gd name="T1" fmla="*/ 0 h 10000"/>
              <a:gd name="T2" fmla="*/ 2147483646 w 9980"/>
              <a:gd name="T3" fmla="*/ 1146309471 h 10000"/>
              <a:gd name="T4" fmla="*/ 2147483646 w 9980"/>
              <a:gd name="T5" fmla="*/ 1665489132 h 10000"/>
              <a:gd name="T6" fmla="*/ 2147483646 w 9980"/>
              <a:gd name="T7" fmla="*/ 2147483646 h 10000"/>
              <a:gd name="T8" fmla="*/ 2147483646 w 9980"/>
              <a:gd name="T9" fmla="*/ 1996026625 h 10000"/>
              <a:gd name="T10" fmla="*/ 2147483646 w 9980"/>
              <a:gd name="T11" fmla="*/ 1665489132 h 10000"/>
              <a:gd name="T12" fmla="*/ 2147483646 w 9980"/>
              <a:gd name="T13" fmla="*/ 2147483646 h 10000"/>
              <a:gd name="T14" fmla="*/ 579158307 w 9980"/>
              <a:gd name="T15" fmla="*/ 2147483646 h 10000"/>
              <a:gd name="T16" fmla="*/ 155334902 w 9980"/>
              <a:gd name="T17" fmla="*/ 2147483646 h 10000"/>
              <a:gd name="T18" fmla="*/ 2147483646 w 9980"/>
              <a:gd name="T19" fmla="*/ 2147483646 h 10000"/>
              <a:gd name="T20" fmla="*/ 2147483646 w 9980"/>
              <a:gd name="T21" fmla="*/ 2147483646 h 10000"/>
              <a:gd name="T22" fmla="*/ 2147483646 w 9980"/>
              <a:gd name="T23" fmla="*/ 2147483646 h 10000"/>
              <a:gd name="T24" fmla="*/ 2147483646 w 9980"/>
              <a:gd name="T25" fmla="*/ 2147483646 h 10000"/>
              <a:gd name="T26" fmla="*/ 2147483646 w 9980"/>
              <a:gd name="T27" fmla="*/ 2147483646 h 10000"/>
              <a:gd name="T28" fmla="*/ 2147483646 w 9980"/>
              <a:gd name="T29" fmla="*/ 2147483646 h 10000"/>
              <a:gd name="T30" fmla="*/ 2147483646 w 9980"/>
              <a:gd name="T31" fmla="*/ 2147483646 h 10000"/>
              <a:gd name="T32" fmla="*/ 2147483646 w 9980"/>
              <a:gd name="T33" fmla="*/ 2147483646 h 10000"/>
              <a:gd name="T34" fmla="*/ 2147483646 w 9980"/>
              <a:gd name="T35" fmla="*/ 1146309471 h 10000"/>
              <a:gd name="T36" fmla="*/ 2147483646 w 9980"/>
              <a:gd name="T37" fmla="*/ 94320627 h 10000"/>
              <a:gd name="T38" fmla="*/ 2147483646 w 9980"/>
              <a:gd name="T39" fmla="*/ 250572289 h 10000"/>
              <a:gd name="T40" fmla="*/ 2147483646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" name="Freeform 355"/>
          <p:cNvSpPr>
            <a:spLocks/>
          </p:cNvSpPr>
          <p:nvPr userDrawn="1"/>
        </p:nvSpPr>
        <p:spPr bwMode="auto">
          <a:xfrm>
            <a:off x="6488467" y="3202961"/>
            <a:ext cx="177800" cy="69851"/>
          </a:xfrm>
          <a:custGeom>
            <a:avLst/>
            <a:gdLst>
              <a:gd name="T0" fmla="*/ 2147483646 w 10000"/>
              <a:gd name="T1" fmla="*/ 85299240 h 9595"/>
              <a:gd name="T2" fmla="*/ 2147483646 w 10000"/>
              <a:gd name="T3" fmla="*/ 13576773 h 9595"/>
              <a:gd name="T4" fmla="*/ 2147483646 w 10000"/>
              <a:gd name="T5" fmla="*/ 14455609 h 9595"/>
              <a:gd name="T6" fmla="*/ 2147483646 w 10000"/>
              <a:gd name="T7" fmla="*/ 85299240 h 9595"/>
              <a:gd name="T8" fmla="*/ 2147483646 w 10000"/>
              <a:gd name="T9" fmla="*/ 409818380 h 9595"/>
              <a:gd name="T10" fmla="*/ 0 w 10000"/>
              <a:gd name="T11" fmla="*/ 734500748 h 9595"/>
              <a:gd name="T12" fmla="*/ 2147483646 w 10000"/>
              <a:gd name="T13" fmla="*/ 1059017558 h 9595"/>
              <a:gd name="T14" fmla="*/ 2147483646 w 10000"/>
              <a:gd name="T15" fmla="*/ 1253991381 h 9595"/>
              <a:gd name="T16" fmla="*/ 2147483646 w 10000"/>
              <a:gd name="T17" fmla="*/ 1401365760 h 9595"/>
              <a:gd name="T18" fmla="*/ 2147483646 w 10000"/>
              <a:gd name="T19" fmla="*/ 1206535080 h 9595"/>
              <a:gd name="T20" fmla="*/ 2147483646 w 10000"/>
              <a:gd name="T21" fmla="*/ 1117738892 h 9595"/>
              <a:gd name="T22" fmla="*/ 2147483646 w 10000"/>
              <a:gd name="T23" fmla="*/ 800069697 h 9595"/>
              <a:gd name="T24" fmla="*/ 2147483646 w 10000"/>
              <a:gd name="T25" fmla="*/ 865641717 h 9595"/>
              <a:gd name="T26" fmla="*/ 2147483646 w 10000"/>
              <a:gd name="T27" fmla="*/ 726322096 h 9595"/>
              <a:gd name="T28" fmla="*/ 2147483646 w 10000"/>
              <a:gd name="T29" fmla="*/ 572221676 h 9595"/>
              <a:gd name="T30" fmla="*/ 2147483646 w 10000"/>
              <a:gd name="T31" fmla="*/ 314602478 h 9595"/>
              <a:gd name="T32" fmla="*/ 2147483646 w 10000"/>
              <a:gd name="T33" fmla="*/ 177307990 h 9595"/>
              <a:gd name="T34" fmla="*/ 2147483646 w 10000"/>
              <a:gd name="T35" fmla="*/ 85299240 h 9595"/>
              <a:gd name="T36" fmla="*/ 2147483646 w 10000"/>
              <a:gd name="T37" fmla="*/ 85299240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" name="Freeform 356"/>
          <p:cNvSpPr>
            <a:spLocks/>
          </p:cNvSpPr>
          <p:nvPr userDrawn="1"/>
        </p:nvSpPr>
        <p:spPr bwMode="auto">
          <a:xfrm>
            <a:off x="6687433" y="3383931"/>
            <a:ext cx="243416" cy="141288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0 w 10000"/>
              <a:gd name="T5" fmla="*/ 0 h 10000"/>
              <a:gd name="T6" fmla="*/ 0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0 h 10000"/>
              <a:gd name="T46" fmla="*/ 2147483646 w 10000"/>
              <a:gd name="T47" fmla="*/ 2147483646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" name="Freeform 361"/>
          <p:cNvSpPr>
            <a:spLocks/>
          </p:cNvSpPr>
          <p:nvPr userDrawn="1"/>
        </p:nvSpPr>
        <p:spPr bwMode="auto">
          <a:xfrm>
            <a:off x="6145567" y="3269631"/>
            <a:ext cx="152400" cy="65088"/>
          </a:xfrm>
          <a:custGeom>
            <a:avLst/>
            <a:gdLst>
              <a:gd name="T0" fmla="*/ 2147483646 w 10000"/>
              <a:gd name="T1" fmla="*/ 117523815 h 11466"/>
              <a:gd name="T2" fmla="*/ 2147483646 w 10000"/>
              <a:gd name="T3" fmla="*/ 75272047 h 11466"/>
              <a:gd name="T4" fmla="*/ 2147483646 w 10000"/>
              <a:gd name="T5" fmla="*/ 33020432 h 11466"/>
              <a:gd name="T6" fmla="*/ 2147483646 w 10000"/>
              <a:gd name="T7" fmla="*/ 65841468 h 11466"/>
              <a:gd name="T8" fmla="*/ 2147483646 w 10000"/>
              <a:gd name="T9" fmla="*/ 0 h 11466"/>
              <a:gd name="T10" fmla="*/ 2147483646 w 10000"/>
              <a:gd name="T11" fmla="*/ 63477200 h 11466"/>
              <a:gd name="T12" fmla="*/ 0 w 10000"/>
              <a:gd name="T13" fmla="*/ 202027038 h 11466"/>
              <a:gd name="T14" fmla="*/ 0 w 10000"/>
              <a:gd name="T15" fmla="*/ 286524040 h 11466"/>
              <a:gd name="T16" fmla="*/ 2147483646 w 10000"/>
              <a:gd name="T17" fmla="*/ 286524040 h 11466"/>
              <a:gd name="T18" fmla="*/ 2147483646 w 10000"/>
              <a:gd name="T19" fmla="*/ 387555188 h 11466"/>
              <a:gd name="T20" fmla="*/ 2147483646 w 10000"/>
              <a:gd name="T21" fmla="*/ 371027429 h 11466"/>
              <a:gd name="T22" fmla="*/ 2147483646 w 10000"/>
              <a:gd name="T23" fmla="*/ 305386266 h 11466"/>
              <a:gd name="T24" fmla="*/ 2147483646 w 10000"/>
              <a:gd name="T25" fmla="*/ 342940248 h 11466"/>
              <a:gd name="T26" fmla="*/ 2147483646 w 10000"/>
              <a:gd name="T27" fmla="*/ 286524040 h 11466"/>
              <a:gd name="T28" fmla="*/ 2147483646 w 10000"/>
              <a:gd name="T29" fmla="*/ 244272431 h 11466"/>
              <a:gd name="T30" fmla="*/ 2147483646 w 10000"/>
              <a:gd name="T31" fmla="*/ 244272431 h 11466"/>
              <a:gd name="T32" fmla="*/ 2147483646 w 10000"/>
              <a:gd name="T33" fmla="*/ 202027038 h 11466"/>
              <a:gd name="T34" fmla="*/ 2147483646 w 10000"/>
              <a:gd name="T35" fmla="*/ 117523815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0" name="Freeform 363"/>
          <p:cNvSpPr>
            <a:spLocks/>
          </p:cNvSpPr>
          <p:nvPr userDrawn="1"/>
        </p:nvSpPr>
        <p:spPr bwMode="auto">
          <a:xfrm>
            <a:off x="6069385" y="3123584"/>
            <a:ext cx="95249" cy="74613"/>
          </a:xfrm>
          <a:custGeom>
            <a:avLst/>
            <a:gdLst>
              <a:gd name="T0" fmla="*/ 306118187 w 10056"/>
              <a:gd name="T1" fmla="*/ 789654352 h 10000"/>
              <a:gd name="T2" fmla="*/ 429904577 w 10056"/>
              <a:gd name="T3" fmla="*/ 1105629969 h 10000"/>
              <a:gd name="T4" fmla="*/ 677586608 w 10056"/>
              <a:gd name="T5" fmla="*/ 1263521769 h 10000"/>
              <a:gd name="T6" fmla="*/ 903376652 w 10056"/>
              <a:gd name="T7" fmla="*/ 1467713300 h 10000"/>
              <a:gd name="T8" fmla="*/ 1135951392 w 10056"/>
              <a:gd name="T9" fmla="*/ 1727539702 h 10000"/>
              <a:gd name="T10" fmla="*/ 1281375230 w 10056"/>
              <a:gd name="T11" fmla="*/ 1300499113 h 10000"/>
              <a:gd name="T12" fmla="*/ 1195148611 w 10056"/>
              <a:gd name="T13" fmla="*/ 984526451 h 10000"/>
              <a:gd name="T14" fmla="*/ 1288557149 w 10056"/>
              <a:gd name="T15" fmla="*/ 566991022 h 10000"/>
              <a:gd name="T16" fmla="*/ 1106984257 w 10056"/>
              <a:gd name="T17" fmla="*/ 409071324 h 10000"/>
              <a:gd name="T18" fmla="*/ 925159339 w 10056"/>
              <a:gd name="T19" fmla="*/ 315789890 h 10000"/>
              <a:gd name="T20" fmla="*/ 677586608 w 10056"/>
              <a:gd name="T21" fmla="*/ 157894755 h 10000"/>
              <a:gd name="T22" fmla="*/ 429904577 w 10056"/>
              <a:gd name="T23" fmla="*/ 157894755 h 10000"/>
              <a:gd name="T24" fmla="*/ 306118187 w 10056"/>
              <a:gd name="T25" fmla="*/ 0 h 10000"/>
              <a:gd name="T26" fmla="*/ 58563422 w 10056"/>
              <a:gd name="T27" fmla="*/ 157894755 h 10000"/>
              <a:gd name="T28" fmla="*/ 0 w 10056"/>
              <a:gd name="T29" fmla="*/ 167744178 h 10000"/>
              <a:gd name="T30" fmla="*/ 116604471 w 10056"/>
              <a:gd name="T31" fmla="*/ 594785155 h 10000"/>
              <a:gd name="T32" fmla="*/ 306118187 w 10056"/>
              <a:gd name="T33" fmla="*/ 789654352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1" name="Freeform 252"/>
          <p:cNvSpPr>
            <a:spLocks/>
          </p:cNvSpPr>
          <p:nvPr userDrawn="1"/>
        </p:nvSpPr>
        <p:spPr bwMode="auto">
          <a:xfrm rot="-466474">
            <a:off x="6378400" y="3299805"/>
            <a:ext cx="118533" cy="47625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2" name="Freeform 253"/>
          <p:cNvSpPr>
            <a:spLocks/>
          </p:cNvSpPr>
          <p:nvPr userDrawn="1"/>
        </p:nvSpPr>
        <p:spPr bwMode="auto">
          <a:xfrm>
            <a:off x="6384766" y="3309330"/>
            <a:ext cx="190500" cy="149225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3" name="Freeform 254"/>
          <p:cNvSpPr>
            <a:spLocks/>
          </p:cNvSpPr>
          <p:nvPr userDrawn="1"/>
        </p:nvSpPr>
        <p:spPr bwMode="auto">
          <a:xfrm>
            <a:off x="6463077" y="3361717"/>
            <a:ext cx="131233" cy="98425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4" name="Freeform 255"/>
          <p:cNvSpPr>
            <a:spLocks/>
          </p:cNvSpPr>
          <p:nvPr userDrawn="1"/>
        </p:nvSpPr>
        <p:spPr bwMode="auto">
          <a:xfrm rot="286500">
            <a:off x="6558317" y="3422029"/>
            <a:ext cx="59267" cy="58739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5" name="Freeform 256"/>
          <p:cNvSpPr>
            <a:spLocks/>
          </p:cNvSpPr>
          <p:nvPr userDrawn="1"/>
        </p:nvSpPr>
        <p:spPr bwMode="auto">
          <a:xfrm>
            <a:off x="6560452" y="3320439"/>
            <a:ext cx="95249" cy="57151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6" name="Freeform 257"/>
          <p:cNvSpPr>
            <a:spLocks/>
          </p:cNvSpPr>
          <p:nvPr userDrawn="1"/>
        </p:nvSpPr>
        <p:spPr bwMode="auto">
          <a:xfrm>
            <a:off x="6577368" y="3372824"/>
            <a:ext cx="133349" cy="96837"/>
          </a:xfrm>
          <a:custGeom>
            <a:avLst/>
            <a:gdLst>
              <a:gd name="T0" fmla="*/ 0 w 2578308"/>
              <a:gd name="T1" fmla="*/ 0 h 2368446"/>
              <a:gd name="T2" fmla="*/ 0 w 2578308"/>
              <a:gd name="T3" fmla="*/ 0 h 2368446"/>
              <a:gd name="T4" fmla="*/ 0 w 2578308"/>
              <a:gd name="T5" fmla="*/ 0 h 2368446"/>
              <a:gd name="T6" fmla="*/ 0 w 2578308"/>
              <a:gd name="T7" fmla="*/ 0 h 2368446"/>
              <a:gd name="T8" fmla="*/ 0 w 2578308"/>
              <a:gd name="T9" fmla="*/ 0 h 2368446"/>
              <a:gd name="T10" fmla="*/ 0 w 2578308"/>
              <a:gd name="T11" fmla="*/ 0 h 2368446"/>
              <a:gd name="T12" fmla="*/ 0 w 2578308"/>
              <a:gd name="T13" fmla="*/ 0 h 2368446"/>
              <a:gd name="T14" fmla="*/ 0 w 2578308"/>
              <a:gd name="T15" fmla="*/ 0 h 2368446"/>
              <a:gd name="T16" fmla="*/ 0 w 2578308"/>
              <a:gd name="T17" fmla="*/ 0 h 2368446"/>
              <a:gd name="T18" fmla="*/ 0 w 2578308"/>
              <a:gd name="T19" fmla="*/ 0 h 2368446"/>
              <a:gd name="T20" fmla="*/ 0 w 2578308"/>
              <a:gd name="T21" fmla="*/ 0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7" name="Freeform 258"/>
          <p:cNvSpPr>
            <a:spLocks/>
          </p:cNvSpPr>
          <p:nvPr userDrawn="1"/>
        </p:nvSpPr>
        <p:spPr bwMode="auto">
          <a:xfrm>
            <a:off x="6613349" y="3433143"/>
            <a:ext cx="52917" cy="49212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8" name="Freeform 259"/>
          <p:cNvSpPr>
            <a:spLocks/>
          </p:cNvSpPr>
          <p:nvPr userDrawn="1"/>
        </p:nvSpPr>
        <p:spPr bwMode="auto">
          <a:xfrm>
            <a:off x="6636651" y="3460131"/>
            <a:ext cx="86783" cy="60325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9" name="Freeform 260"/>
          <p:cNvSpPr>
            <a:spLocks/>
          </p:cNvSpPr>
          <p:nvPr userDrawn="1"/>
        </p:nvSpPr>
        <p:spPr bwMode="auto">
          <a:xfrm>
            <a:off x="6583734" y="3450608"/>
            <a:ext cx="71967" cy="109539"/>
          </a:xfrm>
          <a:custGeom>
            <a:avLst/>
            <a:gdLst>
              <a:gd name="T0" fmla="*/ 0 w 444747"/>
              <a:gd name="T1" fmla="*/ 1 h 900169"/>
              <a:gd name="T2" fmla="*/ 0 w 444747"/>
              <a:gd name="T3" fmla="*/ 1 h 900169"/>
              <a:gd name="T4" fmla="*/ 0 w 444747"/>
              <a:gd name="T5" fmla="*/ 2 h 900169"/>
              <a:gd name="T6" fmla="*/ 1 w 444747"/>
              <a:gd name="T7" fmla="*/ 3 h 900169"/>
              <a:gd name="T8" fmla="*/ 1 w 444747"/>
              <a:gd name="T9" fmla="*/ 3 h 900169"/>
              <a:gd name="T10" fmla="*/ 1 w 444747"/>
              <a:gd name="T11" fmla="*/ 2 h 900169"/>
              <a:gd name="T12" fmla="*/ 1 w 444747"/>
              <a:gd name="T13" fmla="*/ 2 h 900169"/>
              <a:gd name="T14" fmla="*/ 1 w 444747"/>
              <a:gd name="T15" fmla="*/ 2 h 900169"/>
              <a:gd name="T16" fmla="*/ 1 w 444747"/>
              <a:gd name="T17" fmla="*/ 2 h 900169"/>
              <a:gd name="T18" fmla="*/ 1 w 444747"/>
              <a:gd name="T19" fmla="*/ 1 h 900169"/>
              <a:gd name="T20" fmla="*/ 1 w 444747"/>
              <a:gd name="T21" fmla="*/ 0 h 900169"/>
              <a:gd name="T22" fmla="*/ 0 w 444747"/>
              <a:gd name="T23" fmla="*/ 1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0" name="Freeform 257"/>
          <p:cNvSpPr>
            <a:spLocks/>
          </p:cNvSpPr>
          <p:nvPr userDrawn="1"/>
        </p:nvSpPr>
        <p:spPr bwMode="auto">
          <a:xfrm>
            <a:off x="5561385" y="2964842"/>
            <a:ext cx="146049" cy="163513"/>
          </a:xfrm>
          <a:custGeom>
            <a:avLst/>
            <a:gdLst>
              <a:gd name="T0" fmla="*/ 2147483646 w 84"/>
              <a:gd name="T1" fmla="*/ 2147483646 h 126"/>
              <a:gd name="T2" fmla="*/ 0 w 84"/>
              <a:gd name="T3" fmla="*/ 2147483646 h 126"/>
              <a:gd name="T4" fmla="*/ 0 w 84"/>
              <a:gd name="T5" fmla="*/ 2147483646 h 126"/>
              <a:gd name="T6" fmla="*/ 2147483646 w 84"/>
              <a:gd name="T7" fmla="*/ 2147483646 h 126"/>
              <a:gd name="T8" fmla="*/ 2147483646 w 84"/>
              <a:gd name="T9" fmla="*/ 2147483646 h 126"/>
              <a:gd name="T10" fmla="*/ 2147483646 w 84"/>
              <a:gd name="T11" fmla="*/ 2147483646 h 126"/>
              <a:gd name="T12" fmla="*/ 2147483646 w 84"/>
              <a:gd name="T13" fmla="*/ 2147483646 h 126"/>
              <a:gd name="T14" fmla="*/ 2147483646 w 84"/>
              <a:gd name="T15" fmla="*/ 2147483646 h 126"/>
              <a:gd name="T16" fmla="*/ 2147483646 w 84"/>
              <a:gd name="T17" fmla="*/ 2147483646 h 126"/>
              <a:gd name="T18" fmla="*/ 2147483646 w 84"/>
              <a:gd name="T19" fmla="*/ 2147483646 h 126"/>
              <a:gd name="T20" fmla="*/ 2147483646 w 84"/>
              <a:gd name="T21" fmla="*/ 2147483646 h 126"/>
              <a:gd name="T22" fmla="*/ 2147483646 w 84"/>
              <a:gd name="T23" fmla="*/ 0 h 126"/>
              <a:gd name="T24" fmla="*/ 2147483646 w 84"/>
              <a:gd name="T25" fmla="*/ 2147483646 h 126"/>
              <a:gd name="T26" fmla="*/ 2147483646 w 84"/>
              <a:gd name="T27" fmla="*/ 2147483646 h 126"/>
              <a:gd name="T28" fmla="*/ 2147483646 w 84"/>
              <a:gd name="T29" fmla="*/ 2147483646 h 126"/>
              <a:gd name="T30" fmla="*/ 2147483646 w 84"/>
              <a:gd name="T31" fmla="*/ 2147483646 h 126"/>
              <a:gd name="T32" fmla="*/ 2147483646 w 84"/>
              <a:gd name="T33" fmla="*/ 2147483646 h 126"/>
              <a:gd name="T34" fmla="*/ 2147483646 w 84"/>
              <a:gd name="T35" fmla="*/ 2147483646 h 126"/>
              <a:gd name="T36" fmla="*/ 2147483646 w 84"/>
              <a:gd name="T37" fmla="*/ 2147483646 h 126"/>
              <a:gd name="T38" fmla="*/ 2147483646 w 84"/>
              <a:gd name="T39" fmla="*/ 2147483646 h 126"/>
              <a:gd name="T40" fmla="*/ 2147483646 w 84"/>
              <a:gd name="T41" fmla="*/ 2147483646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1" name="Freeform 258"/>
          <p:cNvSpPr>
            <a:spLocks/>
          </p:cNvSpPr>
          <p:nvPr userDrawn="1"/>
        </p:nvSpPr>
        <p:spPr bwMode="auto">
          <a:xfrm>
            <a:off x="7665333" y="1629743"/>
            <a:ext cx="582083" cy="557212"/>
          </a:xfrm>
          <a:custGeom>
            <a:avLst/>
            <a:gdLst>
              <a:gd name="T0" fmla="*/ 2147483646 w 336"/>
              <a:gd name="T1" fmla="*/ 2147483646 h 427"/>
              <a:gd name="T2" fmla="*/ 2147483646 w 336"/>
              <a:gd name="T3" fmla="*/ 2147483646 h 427"/>
              <a:gd name="T4" fmla="*/ 2147483646 w 336"/>
              <a:gd name="T5" fmla="*/ 2147483646 h 427"/>
              <a:gd name="T6" fmla="*/ 2147483646 w 336"/>
              <a:gd name="T7" fmla="*/ 2147483646 h 427"/>
              <a:gd name="T8" fmla="*/ 2147483646 w 336"/>
              <a:gd name="T9" fmla="*/ 2147483646 h 427"/>
              <a:gd name="T10" fmla="*/ 2147483646 w 336"/>
              <a:gd name="T11" fmla="*/ 2147483646 h 427"/>
              <a:gd name="T12" fmla="*/ 2147483646 w 336"/>
              <a:gd name="T13" fmla="*/ 2147483646 h 427"/>
              <a:gd name="T14" fmla="*/ 2147483646 w 336"/>
              <a:gd name="T15" fmla="*/ 2147483646 h 427"/>
              <a:gd name="T16" fmla="*/ 2147483646 w 336"/>
              <a:gd name="T17" fmla="*/ 2147483646 h 427"/>
              <a:gd name="T18" fmla="*/ 2147483646 w 336"/>
              <a:gd name="T19" fmla="*/ 2147483646 h 427"/>
              <a:gd name="T20" fmla="*/ 2147483646 w 336"/>
              <a:gd name="T21" fmla="*/ 2147483646 h 427"/>
              <a:gd name="T22" fmla="*/ 2147483646 w 336"/>
              <a:gd name="T23" fmla="*/ 0 h 427"/>
              <a:gd name="T24" fmla="*/ 2147483646 w 336"/>
              <a:gd name="T25" fmla="*/ 2147483646 h 427"/>
              <a:gd name="T26" fmla="*/ 2147483646 w 336"/>
              <a:gd name="T27" fmla="*/ 2147483646 h 427"/>
              <a:gd name="T28" fmla="*/ 2147483646 w 336"/>
              <a:gd name="T29" fmla="*/ 2147483646 h 427"/>
              <a:gd name="T30" fmla="*/ 2147483646 w 336"/>
              <a:gd name="T31" fmla="*/ 2147483646 h 427"/>
              <a:gd name="T32" fmla="*/ 2147483646 w 336"/>
              <a:gd name="T33" fmla="*/ 2147483646 h 427"/>
              <a:gd name="T34" fmla="*/ 2147483646 w 336"/>
              <a:gd name="T35" fmla="*/ 2147483646 h 427"/>
              <a:gd name="T36" fmla="*/ 2147483646 w 336"/>
              <a:gd name="T37" fmla="*/ 2147483646 h 427"/>
              <a:gd name="T38" fmla="*/ 2147483646 w 336"/>
              <a:gd name="T39" fmla="*/ 2147483646 h 427"/>
              <a:gd name="T40" fmla="*/ 2147483646 w 336"/>
              <a:gd name="T41" fmla="*/ 2147483646 h 427"/>
              <a:gd name="T42" fmla="*/ 2147483646 w 336"/>
              <a:gd name="T43" fmla="*/ 2147483646 h 427"/>
              <a:gd name="T44" fmla="*/ 2147483646 w 336"/>
              <a:gd name="T45" fmla="*/ 2147483646 h 427"/>
              <a:gd name="T46" fmla="*/ 2147483646 w 336"/>
              <a:gd name="T47" fmla="*/ 2147483646 h 427"/>
              <a:gd name="T48" fmla="*/ 2147483646 w 336"/>
              <a:gd name="T49" fmla="*/ 2147483646 h 427"/>
              <a:gd name="T50" fmla="*/ 2147483646 w 336"/>
              <a:gd name="T51" fmla="*/ 2147483646 h 427"/>
              <a:gd name="T52" fmla="*/ 2147483646 w 336"/>
              <a:gd name="T53" fmla="*/ 2147483646 h 427"/>
              <a:gd name="T54" fmla="*/ 0 w 336"/>
              <a:gd name="T55" fmla="*/ 2147483646 h 427"/>
              <a:gd name="T56" fmla="*/ 2147483646 w 336"/>
              <a:gd name="T57" fmla="*/ 2147483646 h 427"/>
              <a:gd name="T58" fmla="*/ 2147483646 w 336"/>
              <a:gd name="T59" fmla="*/ 2147483646 h 427"/>
              <a:gd name="T60" fmla="*/ 2147483646 w 336"/>
              <a:gd name="T61" fmla="*/ 2147483646 h 427"/>
              <a:gd name="T62" fmla="*/ 2147483646 w 336"/>
              <a:gd name="T63" fmla="*/ 2147483646 h 427"/>
              <a:gd name="T64" fmla="*/ 2147483646 w 336"/>
              <a:gd name="T65" fmla="*/ 2147483646 h 4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2" name="Freeform 259"/>
          <p:cNvSpPr>
            <a:spLocks/>
          </p:cNvSpPr>
          <p:nvPr userDrawn="1"/>
        </p:nvSpPr>
        <p:spPr bwMode="auto">
          <a:xfrm>
            <a:off x="7320317" y="4907937"/>
            <a:ext cx="222251" cy="346075"/>
          </a:xfrm>
          <a:custGeom>
            <a:avLst/>
            <a:gdLst>
              <a:gd name="T0" fmla="*/ 2147483646 w 126"/>
              <a:gd name="T1" fmla="*/ 2147483646 h 265"/>
              <a:gd name="T2" fmla="*/ 0 w 126"/>
              <a:gd name="T3" fmla="*/ 2147483646 h 265"/>
              <a:gd name="T4" fmla="*/ 2147483646 w 126"/>
              <a:gd name="T5" fmla="*/ 2147483646 h 265"/>
              <a:gd name="T6" fmla="*/ 2147483646 w 126"/>
              <a:gd name="T7" fmla="*/ 2147483646 h 265"/>
              <a:gd name="T8" fmla="*/ 2147483646 w 126"/>
              <a:gd name="T9" fmla="*/ 2147483646 h 265"/>
              <a:gd name="T10" fmla="*/ 2147483646 w 126"/>
              <a:gd name="T11" fmla="*/ 2147483646 h 265"/>
              <a:gd name="T12" fmla="*/ 2147483646 w 126"/>
              <a:gd name="T13" fmla="*/ 2147483646 h 265"/>
              <a:gd name="T14" fmla="*/ 2147483646 w 126"/>
              <a:gd name="T15" fmla="*/ 2147483646 h 265"/>
              <a:gd name="T16" fmla="*/ 2147483646 w 126"/>
              <a:gd name="T17" fmla="*/ 0 h 265"/>
              <a:gd name="T18" fmla="*/ 2147483646 w 126"/>
              <a:gd name="T19" fmla="*/ 2147483646 h 265"/>
              <a:gd name="T20" fmla="*/ 2147483646 w 126"/>
              <a:gd name="T21" fmla="*/ 2147483646 h 265"/>
              <a:gd name="T22" fmla="*/ 2147483646 w 126"/>
              <a:gd name="T23" fmla="*/ 2147483646 h 265"/>
              <a:gd name="T24" fmla="*/ 2147483646 w 126"/>
              <a:gd name="T25" fmla="*/ 2147483646 h 265"/>
              <a:gd name="T26" fmla="*/ 2147483646 w 126"/>
              <a:gd name="T27" fmla="*/ 2147483646 h 265"/>
              <a:gd name="T28" fmla="*/ 2147483646 w 126"/>
              <a:gd name="T29" fmla="*/ 2147483646 h 265"/>
              <a:gd name="T30" fmla="*/ 2147483646 w 126"/>
              <a:gd name="T31" fmla="*/ 2147483646 h 265"/>
              <a:gd name="T32" fmla="*/ 2147483646 w 126"/>
              <a:gd name="T33" fmla="*/ 2147483646 h 26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3" name="Freeform 266"/>
          <p:cNvSpPr>
            <a:spLocks/>
          </p:cNvSpPr>
          <p:nvPr userDrawn="1"/>
        </p:nvSpPr>
        <p:spPr bwMode="auto">
          <a:xfrm>
            <a:off x="11424551" y="5704855"/>
            <a:ext cx="239183" cy="204788"/>
          </a:xfrm>
          <a:custGeom>
            <a:avLst/>
            <a:gdLst>
              <a:gd name="T0" fmla="*/ 0 w 138"/>
              <a:gd name="T1" fmla="*/ 2147483646 h 157"/>
              <a:gd name="T2" fmla="*/ 2147483646 w 138"/>
              <a:gd name="T3" fmla="*/ 2147483646 h 157"/>
              <a:gd name="T4" fmla="*/ 2147483646 w 138"/>
              <a:gd name="T5" fmla="*/ 2147483646 h 157"/>
              <a:gd name="T6" fmla="*/ 2147483646 w 138"/>
              <a:gd name="T7" fmla="*/ 2147483646 h 157"/>
              <a:gd name="T8" fmla="*/ 2147483646 w 138"/>
              <a:gd name="T9" fmla="*/ 2147483646 h 157"/>
              <a:gd name="T10" fmla="*/ 2147483646 w 138"/>
              <a:gd name="T11" fmla="*/ 2147483646 h 157"/>
              <a:gd name="T12" fmla="*/ 2147483646 w 138"/>
              <a:gd name="T13" fmla="*/ 0 h 157"/>
              <a:gd name="T14" fmla="*/ 2147483646 w 138"/>
              <a:gd name="T15" fmla="*/ 2147483646 h 157"/>
              <a:gd name="T16" fmla="*/ 2147483646 w 138"/>
              <a:gd name="T17" fmla="*/ 2147483646 h 157"/>
              <a:gd name="T18" fmla="*/ 2147483646 w 138"/>
              <a:gd name="T19" fmla="*/ 2147483646 h 157"/>
              <a:gd name="T20" fmla="*/ 2147483646 w 138"/>
              <a:gd name="T21" fmla="*/ 2147483646 h 157"/>
              <a:gd name="T22" fmla="*/ 2147483646 w 138"/>
              <a:gd name="T23" fmla="*/ 2147483646 h 157"/>
              <a:gd name="T24" fmla="*/ 2147483646 w 138"/>
              <a:gd name="T25" fmla="*/ 2147483646 h 157"/>
              <a:gd name="T26" fmla="*/ 2147483646 w 138"/>
              <a:gd name="T27" fmla="*/ 2147483646 h 157"/>
              <a:gd name="T28" fmla="*/ 2147483646 w 138"/>
              <a:gd name="T29" fmla="*/ 2147483646 h 157"/>
              <a:gd name="T30" fmla="*/ 2147483646 w 138"/>
              <a:gd name="T31" fmla="*/ 2147483646 h 157"/>
              <a:gd name="T32" fmla="*/ 2147483646 w 138"/>
              <a:gd name="T33" fmla="*/ 2147483646 h 157"/>
              <a:gd name="T34" fmla="*/ 0 w 138"/>
              <a:gd name="T35" fmla="*/ 2147483646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4" name="Freeform 267"/>
          <p:cNvSpPr>
            <a:spLocks/>
          </p:cNvSpPr>
          <p:nvPr userDrawn="1"/>
        </p:nvSpPr>
        <p:spPr bwMode="auto">
          <a:xfrm>
            <a:off x="11631967" y="5520712"/>
            <a:ext cx="167216" cy="201613"/>
          </a:xfrm>
          <a:custGeom>
            <a:avLst/>
            <a:gdLst>
              <a:gd name="T0" fmla="*/ 2147483646 w 96"/>
              <a:gd name="T1" fmla="*/ 2147483646 h 156"/>
              <a:gd name="T2" fmla="*/ 2147483646 w 96"/>
              <a:gd name="T3" fmla="*/ 2147483646 h 156"/>
              <a:gd name="T4" fmla="*/ 2147483646 w 96"/>
              <a:gd name="T5" fmla="*/ 2147483646 h 156"/>
              <a:gd name="T6" fmla="*/ 0 w 96"/>
              <a:gd name="T7" fmla="*/ 0 h 156"/>
              <a:gd name="T8" fmla="*/ 2147483646 w 96"/>
              <a:gd name="T9" fmla="*/ 2147483646 h 156"/>
              <a:gd name="T10" fmla="*/ 2147483646 w 96"/>
              <a:gd name="T11" fmla="*/ 2147483646 h 156"/>
              <a:gd name="T12" fmla="*/ 2147483646 w 96"/>
              <a:gd name="T13" fmla="*/ 2147483646 h 156"/>
              <a:gd name="T14" fmla="*/ 2147483646 w 96"/>
              <a:gd name="T15" fmla="*/ 2147483646 h 156"/>
              <a:gd name="T16" fmla="*/ 2147483646 w 96"/>
              <a:gd name="T17" fmla="*/ 2147483646 h 156"/>
              <a:gd name="T18" fmla="*/ 2147483646 w 96"/>
              <a:gd name="T19" fmla="*/ 2147483646 h 156"/>
              <a:gd name="T20" fmla="*/ 2147483646 w 96"/>
              <a:gd name="T21" fmla="*/ 2147483646 h 156"/>
              <a:gd name="T22" fmla="*/ 2147483646 w 96"/>
              <a:gd name="T23" fmla="*/ 2147483646 h 156"/>
              <a:gd name="T24" fmla="*/ 2147483646 w 96"/>
              <a:gd name="T25" fmla="*/ 2147483646 h 156"/>
              <a:gd name="T26" fmla="*/ 2147483646 w 96"/>
              <a:gd name="T27" fmla="*/ 2147483646 h 156"/>
              <a:gd name="T28" fmla="*/ 2147483646 w 96"/>
              <a:gd name="T29" fmla="*/ 2147483646 h 156"/>
              <a:gd name="T30" fmla="*/ 2147483646 w 96"/>
              <a:gd name="T31" fmla="*/ 2147483646 h 156"/>
              <a:gd name="T32" fmla="*/ 2147483646 w 96"/>
              <a:gd name="T33" fmla="*/ 2147483646 h 156"/>
              <a:gd name="T34" fmla="*/ 2147483646 w 96"/>
              <a:gd name="T35" fmla="*/ 2147483646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5" name="Freeform 268"/>
          <p:cNvSpPr>
            <a:spLocks/>
          </p:cNvSpPr>
          <p:nvPr userDrawn="1"/>
        </p:nvSpPr>
        <p:spPr bwMode="auto">
          <a:xfrm>
            <a:off x="9655001" y="4893655"/>
            <a:ext cx="1318683" cy="750887"/>
          </a:xfrm>
          <a:custGeom>
            <a:avLst/>
            <a:gdLst>
              <a:gd name="T0" fmla="*/ 2147483646 w 757"/>
              <a:gd name="T1" fmla="*/ 2147483646 h 577"/>
              <a:gd name="T2" fmla="*/ 2147483646 w 757"/>
              <a:gd name="T3" fmla="*/ 2147483646 h 577"/>
              <a:gd name="T4" fmla="*/ 0 w 757"/>
              <a:gd name="T5" fmla="*/ 2147483646 h 577"/>
              <a:gd name="T6" fmla="*/ 2147483646 w 757"/>
              <a:gd name="T7" fmla="*/ 2147483646 h 577"/>
              <a:gd name="T8" fmla="*/ 2147483646 w 757"/>
              <a:gd name="T9" fmla="*/ 2147483646 h 577"/>
              <a:gd name="T10" fmla="*/ 2147483646 w 757"/>
              <a:gd name="T11" fmla="*/ 2147483646 h 577"/>
              <a:gd name="T12" fmla="*/ 2147483646 w 757"/>
              <a:gd name="T13" fmla="*/ 2147483646 h 577"/>
              <a:gd name="T14" fmla="*/ 2147483646 w 757"/>
              <a:gd name="T15" fmla="*/ 2147483646 h 577"/>
              <a:gd name="T16" fmla="*/ 2147483646 w 757"/>
              <a:gd name="T17" fmla="*/ 2147483646 h 577"/>
              <a:gd name="T18" fmla="*/ 2147483646 w 757"/>
              <a:gd name="T19" fmla="*/ 2147483646 h 577"/>
              <a:gd name="T20" fmla="*/ 2147483646 w 757"/>
              <a:gd name="T21" fmla="*/ 0 h 577"/>
              <a:gd name="T22" fmla="*/ 2147483646 w 757"/>
              <a:gd name="T23" fmla="*/ 2147483646 h 577"/>
              <a:gd name="T24" fmla="*/ 2147483646 w 757"/>
              <a:gd name="T25" fmla="*/ 2147483646 h 577"/>
              <a:gd name="T26" fmla="*/ 2147483646 w 757"/>
              <a:gd name="T27" fmla="*/ 2147483646 h 577"/>
              <a:gd name="T28" fmla="*/ 2147483646 w 757"/>
              <a:gd name="T29" fmla="*/ 2147483646 h 577"/>
              <a:gd name="T30" fmla="*/ 2147483646 w 757"/>
              <a:gd name="T31" fmla="*/ 2147483646 h 577"/>
              <a:gd name="T32" fmla="*/ 2147483646 w 757"/>
              <a:gd name="T33" fmla="*/ 2147483646 h 577"/>
              <a:gd name="T34" fmla="*/ 2147483646 w 757"/>
              <a:gd name="T35" fmla="*/ 2147483646 h 577"/>
              <a:gd name="T36" fmla="*/ 2147483646 w 757"/>
              <a:gd name="T37" fmla="*/ 2147483646 h 577"/>
              <a:gd name="T38" fmla="*/ 2147483646 w 757"/>
              <a:gd name="T39" fmla="*/ 2147483646 h 577"/>
              <a:gd name="T40" fmla="*/ 2147483646 w 757"/>
              <a:gd name="T41" fmla="*/ 2147483646 h 577"/>
              <a:gd name="T42" fmla="*/ 2147483646 w 757"/>
              <a:gd name="T43" fmla="*/ 2147483646 h 577"/>
              <a:gd name="T44" fmla="*/ 2147483646 w 757"/>
              <a:gd name="T45" fmla="*/ 2147483646 h 577"/>
              <a:gd name="T46" fmla="*/ 2147483646 w 757"/>
              <a:gd name="T47" fmla="*/ 2147483646 h 577"/>
              <a:gd name="T48" fmla="*/ 2147483646 w 757"/>
              <a:gd name="T49" fmla="*/ 2147483646 h 577"/>
              <a:gd name="T50" fmla="*/ 2147483646 w 757"/>
              <a:gd name="T51" fmla="*/ 2147483646 h 577"/>
              <a:gd name="T52" fmla="*/ 2147483646 w 757"/>
              <a:gd name="T53" fmla="*/ 2147483646 h 577"/>
              <a:gd name="T54" fmla="*/ 2147483646 w 757"/>
              <a:gd name="T55" fmla="*/ 2147483646 h 577"/>
              <a:gd name="T56" fmla="*/ 2147483646 w 757"/>
              <a:gd name="T57" fmla="*/ 2147483646 h 577"/>
              <a:gd name="T58" fmla="*/ 2147483646 w 757"/>
              <a:gd name="T59" fmla="*/ 2147483646 h 577"/>
              <a:gd name="T60" fmla="*/ 2147483646 w 757"/>
              <a:gd name="T61" fmla="*/ 2147483646 h 577"/>
              <a:gd name="T62" fmla="*/ 2147483646 w 757"/>
              <a:gd name="T63" fmla="*/ 2147483646 h 577"/>
              <a:gd name="T64" fmla="*/ 2147483646 w 757"/>
              <a:gd name="T65" fmla="*/ 2147483646 h 577"/>
              <a:gd name="T66" fmla="*/ 2147483646 w 757"/>
              <a:gd name="T67" fmla="*/ 2147483646 h 577"/>
              <a:gd name="T68" fmla="*/ 2147483646 w 757"/>
              <a:gd name="T69" fmla="*/ 2147483646 h 577"/>
              <a:gd name="T70" fmla="*/ 2147483646 w 757"/>
              <a:gd name="T71" fmla="*/ 2147483646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36" name="Freeform 269"/>
          <p:cNvSpPr>
            <a:spLocks/>
          </p:cNvSpPr>
          <p:nvPr userDrawn="1"/>
        </p:nvSpPr>
        <p:spPr bwMode="auto">
          <a:xfrm>
            <a:off x="10690068" y="5688991"/>
            <a:ext cx="116417" cy="119063"/>
          </a:xfrm>
          <a:custGeom>
            <a:avLst/>
            <a:gdLst>
              <a:gd name="T0" fmla="*/ 0 w 66"/>
              <a:gd name="T1" fmla="*/ 2147483646 h 91"/>
              <a:gd name="T2" fmla="*/ 2147483646 w 66"/>
              <a:gd name="T3" fmla="*/ 2147483646 h 91"/>
              <a:gd name="T4" fmla="*/ 2147483646 w 66"/>
              <a:gd name="T5" fmla="*/ 2147483646 h 91"/>
              <a:gd name="T6" fmla="*/ 2147483646 w 66"/>
              <a:gd name="T7" fmla="*/ 2147483646 h 91"/>
              <a:gd name="T8" fmla="*/ 2147483646 w 66"/>
              <a:gd name="T9" fmla="*/ 2147483646 h 91"/>
              <a:gd name="T10" fmla="*/ 2147483646 w 66"/>
              <a:gd name="T11" fmla="*/ 2147483646 h 91"/>
              <a:gd name="T12" fmla="*/ 2147483646 w 66"/>
              <a:gd name="T13" fmla="*/ 0 h 91"/>
              <a:gd name="T14" fmla="*/ 2147483646 w 66"/>
              <a:gd name="T15" fmla="*/ 2147483646 h 91"/>
              <a:gd name="T16" fmla="*/ 0 w 66"/>
              <a:gd name="T17" fmla="*/ 2147483646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7" name="Freeform 271"/>
          <p:cNvSpPr>
            <a:spLocks/>
          </p:cNvSpPr>
          <p:nvPr userDrawn="1"/>
        </p:nvSpPr>
        <p:spPr bwMode="auto">
          <a:xfrm>
            <a:off x="9570333" y="4441217"/>
            <a:ext cx="302683" cy="265113"/>
          </a:xfrm>
          <a:custGeom>
            <a:avLst/>
            <a:gdLst>
              <a:gd name="T0" fmla="*/ 2147483646 w 174"/>
              <a:gd name="T1" fmla="*/ 2147483646 h 204"/>
              <a:gd name="T2" fmla="*/ 0 w 174"/>
              <a:gd name="T3" fmla="*/ 2147483646 h 204"/>
              <a:gd name="T4" fmla="*/ 0 w 174"/>
              <a:gd name="T5" fmla="*/ 2147483646 h 204"/>
              <a:gd name="T6" fmla="*/ 2147483646 w 174"/>
              <a:gd name="T7" fmla="*/ 2147483646 h 204"/>
              <a:gd name="T8" fmla="*/ 2147483646 w 174"/>
              <a:gd name="T9" fmla="*/ 2147483646 h 204"/>
              <a:gd name="T10" fmla="*/ 2147483646 w 174"/>
              <a:gd name="T11" fmla="*/ 2147483646 h 204"/>
              <a:gd name="T12" fmla="*/ 2147483646 w 174"/>
              <a:gd name="T13" fmla="*/ 2147483646 h 204"/>
              <a:gd name="T14" fmla="*/ 2147483646 w 174"/>
              <a:gd name="T15" fmla="*/ 0 h 204"/>
              <a:gd name="T16" fmla="*/ 2147483646 w 174"/>
              <a:gd name="T17" fmla="*/ 2147483646 h 204"/>
              <a:gd name="T18" fmla="*/ 2147483646 w 174"/>
              <a:gd name="T19" fmla="*/ 2147483646 h 204"/>
              <a:gd name="T20" fmla="*/ 2147483646 w 174"/>
              <a:gd name="T21" fmla="*/ 2147483646 h 204"/>
              <a:gd name="T22" fmla="*/ 2147483646 w 174"/>
              <a:gd name="T23" fmla="*/ 2147483646 h 204"/>
              <a:gd name="T24" fmla="*/ 2147483646 w 174"/>
              <a:gd name="T25" fmla="*/ 2147483646 h 204"/>
              <a:gd name="T26" fmla="*/ 2147483646 w 174"/>
              <a:gd name="T27" fmla="*/ 2147483646 h 204"/>
              <a:gd name="T28" fmla="*/ 2147483646 w 174"/>
              <a:gd name="T29" fmla="*/ 2147483646 h 204"/>
              <a:gd name="T30" fmla="*/ 2147483646 w 174"/>
              <a:gd name="T31" fmla="*/ 2147483646 h 204"/>
              <a:gd name="T32" fmla="*/ 2147483646 w 174"/>
              <a:gd name="T33" fmla="*/ 2147483646 h 204"/>
              <a:gd name="T34" fmla="*/ 2147483646 w 174"/>
              <a:gd name="T35" fmla="*/ 2147483646 h 204"/>
              <a:gd name="T36" fmla="*/ 2147483646 w 174"/>
              <a:gd name="T37" fmla="*/ 2147483646 h 204"/>
              <a:gd name="T38" fmla="*/ 2147483646 w 174"/>
              <a:gd name="T39" fmla="*/ 2147483646 h 204"/>
              <a:gd name="T40" fmla="*/ 2147483646 w 174"/>
              <a:gd name="T41" fmla="*/ 2147483646 h 204"/>
              <a:gd name="T42" fmla="*/ 2147483646 w 174"/>
              <a:gd name="T43" fmla="*/ 2147483646 h 204"/>
              <a:gd name="T44" fmla="*/ 2147483646 w 174"/>
              <a:gd name="T45" fmla="*/ 2147483646 h 204"/>
              <a:gd name="T46" fmla="*/ 2147483646 w 174"/>
              <a:gd name="T47" fmla="*/ 2147483646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8" name="Freeform 274"/>
          <p:cNvSpPr>
            <a:spLocks/>
          </p:cNvSpPr>
          <p:nvPr userDrawn="1"/>
        </p:nvSpPr>
        <p:spPr bwMode="auto">
          <a:xfrm>
            <a:off x="9832818" y="4572972"/>
            <a:ext cx="188383" cy="173037"/>
          </a:xfrm>
          <a:custGeom>
            <a:avLst/>
            <a:gdLst>
              <a:gd name="T0" fmla="*/ 2147483646 w 108"/>
              <a:gd name="T1" fmla="*/ 2147483646 h 132"/>
              <a:gd name="T2" fmla="*/ 2147483646 w 108"/>
              <a:gd name="T3" fmla="*/ 2147483646 h 132"/>
              <a:gd name="T4" fmla="*/ 0 w 108"/>
              <a:gd name="T5" fmla="*/ 2147483646 h 132"/>
              <a:gd name="T6" fmla="*/ 2147483646 w 108"/>
              <a:gd name="T7" fmla="*/ 2147483646 h 132"/>
              <a:gd name="T8" fmla="*/ 2147483646 w 108"/>
              <a:gd name="T9" fmla="*/ 2147483646 h 132"/>
              <a:gd name="T10" fmla="*/ 2147483646 w 108"/>
              <a:gd name="T11" fmla="*/ 2147483646 h 132"/>
              <a:gd name="T12" fmla="*/ 2147483646 w 108"/>
              <a:gd name="T13" fmla="*/ 2147483646 h 132"/>
              <a:gd name="T14" fmla="*/ 2147483646 w 108"/>
              <a:gd name="T15" fmla="*/ 0 h 132"/>
              <a:gd name="T16" fmla="*/ 2147483646 w 108"/>
              <a:gd name="T17" fmla="*/ 2147483646 h 132"/>
              <a:gd name="T18" fmla="*/ 2147483646 w 108"/>
              <a:gd name="T19" fmla="*/ 2147483646 h 132"/>
              <a:gd name="T20" fmla="*/ 2147483646 w 108"/>
              <a:gd name="T21" fmla="*/ 2147483646 h 132"/>
              <a:gd name="T22" fmla="*/ 2147483646 w 108"/>
              <a:gd name="T23" fmla="*/ 2147483646 h 132"/>
              <a:gd name="T24" fmla="*/ 2147483646 w 108"/>
              <a:gd name="T25" fmla="*/ 2147483646 h 132"/>
              <a:gd name="T26" fmla="*/ 2147483646 w 108"/>
              <a:gd name="T27" fmla="*/ 2147483646 h 132"/>
              <a:gd name="T28" fmla="*/ 2147483646 w 108"/>
              <a:gd name="T29" fmla="*/ 2147483646 h 132"/>
              <a:gd name="T30" fmla="*/ 2147483646 w 108"/>
              <a:gd name="T31" fmla="*/ 2147483646 h 132"/>
              <a:gd name="T32" fmla="*/ 2147483646 w 108"/>
              <a:gd name="T33" fmla="*/ 2147483646 h 132"/>
              <a:gd name="T34" fmla="*/ 2147483646 w 108"/>
              <a:gd name="T35" fmla="*/ 2147483646 h 132"/>
              <a:gd name="T36" fmla="*/ 2147483646 w 108"/>
              <a:gd name="T37" fmla="*/ 2147483646 h 132"/>
              <a:gd name="T38" fmla="*/ 2147483646 w 108"/>
              <a:gd name="T39" fmla="*/ 2147483646 h 132"/>
              <a:gd name="T40" fmla="*/ 2147483646 w 108"/>
              <a:gd name="T41" fmla="*/ 2147483646 h 132"/>
              <a:gd name="T42" fmla="*/ 2147483646 w 108"/>
              <a:gd name="T43" fmla="*/ 2147483646 h 132"/>
              <a:gd name="T44" fmla="*/ 2147483646 w 108"/>
              <a:gd name="T45" fmla="*/ 2147483646 h 132"/>
              <a:gd name="T46" fmla="*/ 2147483646 w 108"/>
              <a:gd name="T47" fmla="*/ 2147483646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39" name="Freeform 275"/>
          <p:cNvSpPr>
            <a:spLocks/>
          </p:cNvSpPr>
          <p:nvPr userDrawn="1"/>
        </p:nvSpPr>
        <p:spPr bwMode="auto">
          <a:xfrm>
            <a:off x="9405233" y="4769824"/>
            <a:ext cx="353483" cy="60325"/>
          </a:xfrm>
          <a:custGeom>
            <a:avLst/>
            <a:gdLst>
              <a:gd name="T0" fmla="*/ 0 w 34"/>
              <a:gd name="T1" fmla="*/ 2147483646 h 8"/>
              <a:gd name="T2" fmla="*/ 2147483646 w 34"/>
              <a:gd name="T3" fmla="*/ 0 h 8"/>
              <a:gd name="T4" fmla="*/ 2147483646 w 34"/>
              <a:gd name="T5" fmla="*/ 0 h 8"/>
              <a:gd name="T6" fmla="*/ 2147483646 w 34"/>
              <a:gd name="T7" fmla="*/ 2147483646 h 8"/>
              <a:gd name="T8" fmla="*/ 2147483646 w 34"/>
              <a:gd name="T9" fmla="*/ 2147483646 h 8"/>
              <a:gd name="T10" fmla="*/ 2147483646 w 34"/>
              <a:gd name="T11" fmla="*/ 2147483646 h 8"/>
              <a:gd name="T12" fmla="*/ 2147483646 w 34"/>
              <a:gd name="T13" fmla="*/ 2147483646 h 8"/>
              <a:gd name="T14" fmla="*/ 2147483646 w 34"/>
              <a:gd name="T15" fmla="*/ 2147483646 h 8"/>
              <a:gd name="T16" fmla="*/ 2147483646 w 34"/>
              <a:gd name="T17" fmla="*/ 2147483646 h 8"/>
              <a:gd name="T18" fmla="*/ 2147483646 w 34"/>
              <a:gd name="T19" fmla="*/ 2147483646 h 8"/>
              <a:gd name="T20" fmla="*/ 0 w 34"/>
              <a:gd name="T21" fmla="*/ 2147483646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0" name="Freeform 276"/>
          <p:cNvSpPr>
            <a:spLocks/>
          </p:cNvSpPr>
          <p:nvPr userDrawn="1"/>
        </p:nvSpPr>
        <p:spPr bwMode="auto">
          <a:xfrm>
            <a:off x="3796066" y="3133107"/>
            <a:ext cx="211667" cy="179388"/>
          </a:xfrm>
          <a:custGeom>
            <a:avLst/>
            <a:gdLst>
              <a:gd name="T0" fmla="*/ 0 w 120"/>
              <a:gd name="T1" fmla="*/ 2147483646 h 138"/>
              <a:gd name="T2" fmla="*/ 0 w 120"/>
              <a:gd name="T3" fmla="*/ 2147483646 h 138"/>
              <a:gd name="T4" fmla="*/ 2147483646 w 120"/>
              <a:gd name="T5" fmla="*/ 2147483646 h 138"/>
              <a:gd name="T6" fmla="*/ 2147483646 w 120"/>
              <a:gd name="T7" fmla="*/ 2147483646 h 138"/>
              <a:gd name="T8" fmla="*/ 2147483646 w 120"/>
              <a:gd name="T9" fmla="*/ 0 h 138"/>
              <a:gd name="T10" fmla="*/ 2147483646 w 120"/>
              <a:gd name="T11" fmla="*/ 2147483646 h 138"/>
              <a:gd name="T12" fmla="*/ 2147483646 w 120"/>
              <a:gd name="T13" fmla="*/ 2147483646 h 138"/>
              <a:gd name="T14" fmla="*/ 2147483646 w 120"/>
              <a:gd name="T15" fmla="*/ 2147483646 h 138"/>
              <a:gd name="T16" fmla="*/ 2147483646 w 120"/>
              <a:gd name="T17" fmla="*/ 2147483646 h 138"/>
              <a:gd name="T18" fmla="*/ 2147483646 w 120"/>
              <a:gd name="T19" fmla="*/ 2147483646 h 138"/>
              <a:gd name="T20" fmla="*/ 2147483646 w 120"/>
              <a:gd name="T21" fmla="*/ 2147483646 h 138"/>
              <a:gd name="T22" fmla="*/ 2147483646 w 120"/>
              <a:gd name="T23" fmla="*/ 2147483646 h 138"/>
              <a:gd name="T24" fmla="*/ 2147483646 w 120"/>
              <a:gd name="T25" fmla="*/ 2147483646 h 138"/>
              <a:gd name="T26" fmla="*/ 2147483646 w 120"/>
              <a:gd name="T27" fmla="*/ 2147483646 h 138"/>
              <a:gd name="T28" fmla="*/ 2147483646 w 120"/>
              <a:gd name="T29" fmla="*/ 2147483646 h 138"/>
              <a:gd name="T30" fmla="*/ 2147483646 w 120"/>
              <a:gd name="T31" fmla="*/ 2147483646 h 138"/>
              <a:gd name="T32" fmla="*/ 0 w 120"/>
              <a:gd name="T33" fmla="*/ 2147483646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1" name="Freeform 277"/>
          <p:cNvSpPr>
            <a:spLocks/>
          </p:cNvSpPr>
          <p:nvPr userDrawn="1"/>
        </p:nvSpPr>
        <p:spPr bwMode="auto">
          <a:xfrm>
            <a:off x="2926118" y="4039573"/>
            <a:ext cx="368300" cy="77787"/>
          </a:xfrm>
          <a:custGeom>
            <a:avLst/>
            <a:gdLst>
              <a:gd name="T0" fmla="*/ 2147483646 w 35"/>
              <a:gd name="T1" fmla="*/ 2147483646 h 10"/>
              <a:gd name="T2" fmla="*/ 2147483646 w 35"/>
              <a:gd name="T3" fmla="*/ 0 h 10"/>
              <a:gd name="T4" fmla="*/ 2147483646 w 35"/>
              <a:gd name="T5" fmla="*/ 0 h 10"/>
              <a:gd name="T6" fmla="*/ 2147483646 w 35"/>
              <a:gd name="T7" fmla="*/ 2147483646 h 10"/>
              <a:gd name="T8" fmla="*/ 2147483646 w 35"/>
              <a:gd name="T9" fmla="*/ 2147483646 h 10"/>
              <a:gd name="T10" fmla="*/ 2147483646 w 35"/>
              <a:gd name="T11" fmla="*/ 2147483646 h 10"/>
              <a:gd name="T12" fmla="*/ 2147483646 w 35"/>
              <a:gd name="T13" fmla="*/ 2147483646 h 10"/>
              <a:gd name="T14" fmla="*/ 2147483646 w 35"/>
              <a:gd name="T15" fmla="*/ 2147483646 h 10"/>
              <a:gd name="T16" fmla="*/ 2147483646 w 35"/>
              <a:gd name="T17" fmla="*/ 2147483646 h 10"/>
              <a:gd name="T18" fmla="*/ 2147483646 w 35"/>
              <a:gd name="T19" fmla="*/ 2147483646 h 10"/>
              <a:gd name="T20" fmla="*/ 2147483646 w 35"/>
              <a:gd name="T21" fmla="*/ 2147483646 h 10"/>
              <a:gd name="T22" fmla="*/ 2147483646 w 35"/>
              <a:gd name="T23" fmla="*/ 2147483646 h 10"/>
              <a:gd name="T24" fmla="*/ 2147483646 w 35"/>
              <a:gd name="T25" fmla="*/ 2147483646 h 10"/>
              <a:gd name="T26" fmla="*/ 2147483646 w 35"/>
              <a:gd name="T27" fmla="*/ 2147483646 h 10"/>
              <a:gd name="T28" fmla="*/ 0 w 35"/>
              <a:gd name="T29" fmla="*/ 2147483646 h 10"/>
              <a:gd name="T30" fmla="*/ 2147483646 w 35"/>
              <a:gd name="T31" fmla="*/ 2147483646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2" name="Freeform 278"/>
          <p:cNvSpPr>
            <a:spLocks/>
          </p:cNvSpPr>
          <p:nvPr userDrawn="1"/>
        </p:nvSpPr>
        <p:spPr bwMode="auto">
          <a:xfrm>
            <a:off x="3294416" y="4125302"/>
            <a:ext cx="228600" cy="47625"/>
          </a:xfrm>
          <a:custGeom>
            <a:avLst/>
            <a:gdLst>
              <a:gd name="T0" fmla="*/ 2147483646 w 132"/>
              <a:gd name="T1" fmla="*/ 0 h 36"/>
              <a:gd name="T2" fmla="*/ 2147483646 w 132"/>
              <a:gd name="T3" fmla="*/ 2147483646 h 36"/>
              <a:gd name="T4" fmla="*/ 0 w 132"/>
              <a:gd name="T5" fmla="*/ 2147483646 h 36"/>
              <a:gd name="T6" fmla="*/ 2147483646 w 132"/>
              <a:gd name="T7" fmla="*/ 2147483646 h 36"/>
              <a:gd name="T8" fmla="*/ 2147483646 w 132"/>
              <a:gd name="T9" fmla="*/ 2147483646 h 36"/>
              <a:gd name="T10" fmla="*/ 2147483646 w 132"/>
              <a:gd name="T11" fmla="*/ 2147483646 h 36"/>
              <a:gd name="T12" fmla="*/ 2147483646 w 132"/>
              <a:gd name="T13" fmla="*/ 2147483646 h 36"/>
              <a:gd name="T14" fmla="*/ 2147483646 w 132"/>
              <a:gd name="T15" fmla="*/ 2147483646 h 36"/>
              <a:gd name="T16" fmla="*/ 2147483646 w 132"/>
              <a:gd name="T17" fmla="*/ 2147483646 h 36"/>
              <a:gd name="T18" fmla="*/ 2147483646 w 132"/>
              <a:gd name="T19" fmla="*/ 0 h 36"/>
              <a:gd name="T20" fmla="*/ 2147483646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3" name="Freeform 279"/>
          <p:cNvSpPr>
            <a:spLocks/>
          </p:cNvSpPr>
          <p:nvPr userDrawn="1"/>
        </p:nvSpPr>
        <p:spPr bwMode="auto">
          <a:xfrm>
            <a:off x="6310685" y="3598247"/>
            <a:ext cx="103716" cy="46037"/>
          </a:xfrm>
          <a:custGeom>
            <a:avLst/>
            <a:gdLst>
              <a:gd name="T0" fmla="*/ 0 w 60"/>
              <a:gd name="T1" fmla="*/ 2147483646 h 36"/>
              <a:gd name="T2" fmla="*/ 2147483646 w 60"/>
              <a:gd name="T3" fmla="*/ 0 h 36"/>
              <a:gd name="T4" fmla="*/ 2147483646 w 60"/>
              <a:gd name="T5" fmla="*/ 2147483646 h 36"/>
              <a:gd name="T6" fmla="*/ 2147483646 w 60"/>
              <a:gd name="T7" fmla="*/ 2147483646 h 36"/>
              <a:gd name="T8" fmla="*/ 2147483646 w 60"/>
              <a:gd name="T9" fmla="*/ 2147483646 h 36"/>
              <a:gd name="T10" fmla="*/ 2147483646 w 60"/>
              <a:gd name="T11" fmla="*/ 2147483646 h 36"/>
              <a:gd name="T12" fmla="*/ 0 w 60"/>
              <a:gd name="T13" fmla="*/ 2147483646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4" name="Freeform 280"/>
          <p:cNvSpPr>
            <a:spLocks/>
          </p:cNvSpPr>
          <p:nvPr userDrawn="1"/>
        </p:nvSpPr>
        <p:spPr bwMode="auto">
          <a:xfrm>
            <a:off x="6194251" y="3509343"/>
            <a:ext cx="42333" cy="61912"/>
          </a:xfrm>
          <a:custGeom>
            <a:avLst/>
            <a:gdLst>
              <a:gd name="T0" fmla="*/ 0 w 24"/>
              <a:gd name="T1" fmla="*/ 2147483646 h 48"/>
              <a:gd name="T2" fmla="*/ 2147483646 w 24"/>
              <a:gd name="T3" fmla="*/ 2147483646 h 48"/>
              <a:gd name="T4" fmla="*/ 2147483646 w 24"/>
              <a:gd name="T5" fmla="*/ 0 h 48"/>
              <a:gd name="T6" fmla="*/ 2147483646 w 24"/>
              <a:gd name="T7" fmla="*/ 2147483646 h 48"/>
              <a:gd name="T8" fmla="*/ 2147483646 w 24"/>
              <a:gd name="T9" fmla="*/ 2147483646 h 48"/>
              <a:gd name="T10" fmla="*/ 0 w 24"/>
              <a:gd name="T11" fmla="*/ 2147483646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5" name="Freeform 281"/>
          <p:cNvSpPr>
            <a:spLocks/>
          </p:cNvSpPr>
          <p:nvPr userDrawn="1"/>
        </p:nvSpPr>
        <p:spPr bwMode="auto">
          <a:xfrm>
            <a:off x="6183670" y="3445854"/>
            <a:ext cx="52916" cy="47625"/>
          </a:xfrm>
          <a:custGeom>
            <a:avLst/>
            <a:gdLst>
              <a:gd name="T0" fmla="*/ 0 w 30"/>
              <a:gd name="T1" fmla="*/ 2147483646 h 37"/>
              <a:gd name="T2" fmla="*/ 2147483646 w 30"/>
              <a:gd name="T3" fmla="*/ 0 h 37"/>
              <a:gd name="T4" fmla="*/ 2147483646 w 30"/>
              <a:gd name="T5" fmla="*/ 2147483646 h 37"/>
              <a:gd name="T6" fmla="*/ 2147483646 w 30"/>
              <a:gd name="T7" fmla="*/ 2147483646 h 37"/>
              <a:gd name="T8" fmla="*/ 0 w 30"/>
              <a:gd name="T9" fmla="*/ 2147483646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6" name="Freeform 282"/>
          <p:cNvSpPr>
            <a:spLocks/>
          </p:cNvSpPr>
          <p:nvPr userDrawn="1"/>
        </p:nvSpPr>
        <p:spPr bwMode="auto">
          <a:xfrm>
            <a:off x="7248351" y="3622058"/>
            <a:ext cx="52917" cy="7939"/>
          </a:xfrm>
          <a:custGeom>
            <a:avLst/>
            <a:gdLst>
              <a:gd name="T0" fmla="*/ 2147483646 w 30"/>
              <a:gd name="T1" fmla="*/ 0 h 6"/>
              <a:gd name="T2" fmla="*/ 2147483646 w 30"/>
              <a:gd name="T3" fmla="*/ 0 h 6"/>
              <a:gd name="T4" fmla="*/ 0 w 30"/>
              <a:gd name="T5" fmla="*/ 2147483646 h 6"/>
              <a:gd name="T6" fmla="*/ 2147483646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7" name="Rectangle 283"/>
          <p:cNvSpPr>
            <a:spLocks noChangeArrowheads="1"/>
          </p:cNvSpPr>
          <p:nvPr userDrawn="1"/>
        </p:nvSpPr>
        <p:spPr bwMode="auto">
          <a:xfrm>
            <a:off x="7062083" y="3853839"/>
            <a:ext cx="0" cy="31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 sz="1400"/>
          </a:p>
        </p:txBody>
      </p:sp>
      <p:sp>
        <p:nvSpPr>
          <p:cNvPr id="48" name="Freeform 284"/>
          <p:cNvSpPr>
            <a:spLocks/>
          </p:cNvSpPr>
          <p:nvPr userDrawn="1"/>
        </p:nvSpPr>
        <p:spPr bwMode="auto">
          <a:xfrm>
            <a:off x="6717085" y="3472831"/>
            <a:ext cx="656167" cy="179388"/>
          </a:xfrm>
          <a:custGeom>
            <a:avLst/>
            <a:gdLst>
              <a:gd name="T0" fmla="*/ 2147483646 w 10616"/>
              <a:gd name="T1" fmla="*/ 2147483646 h 10000"/>
              <a:gd name="T2" fmla="*/ 2147483646 w 10616"/>
              <a:gd name="T3" fmla="*/ 2147483646 h 10000"/>
              <a:gd name="T4" fmla="*/ 2147483646 w 10616"/>
              <a:gd name="T5" fmla="*/ 2147483646 h 10000"/>
              <a:gd name="T6" fmla="*/ 2147483646 w 10616"/>
              <a:gd name="T7" fmla="*/ 2147483646 h 10000"/>
              <a:gd name="T8" fmla="*/ 2147483646 w 10616"/>
              <a:gd name="T9" fmla="*/ 2147483646 h 10000"/>
              <a:gd name="T10" fmla="*/ 2147483646 w 10616"/>
              <a:gd name="T11" fmla="*/ 2147483646 h 10000"/>
              <a:gd name="T12" fmla="*/ 2147483646 w 10616"/>
              <a:gd name="T13" fmla="*/ 2147483646 h 10000"/>
              <a:gd name="T14" fmla="*/ 2147483646 w 10616"/>
              <a:gd name="T15" fmla="*/ 2147483646 h 10000"/>
              <a:gd name="T16" fmla="*/ 2147483646 w 10616"/>
              <a:gd name="T17" fmla="*/ 2147483646 h 10000"/>
              <a:gd name="T18" fmla="*/ 2147483646 w 10616"/>
              <a:gd name="T19" fmla="*/ 2147483646 h 10000"/>
              <a:gd name="T20" fmla="*/ 2147483646 w 10616"/>
              <a:gd name="T21" fmla="*/ 2147483646 h 10000"/>
              <a:gd name="T22" fmla="*/ 2147483646 w 10616"/>
              <a:gd name="T23" fmla="*/ 2147483646 h 10000"/>
              <a:gd name="T24" fmla="*/ 2147483646 w 10616"/>
              <a:gd name="T25" fmla="*/ 0 h 10000"/>
              <a:gd name="T26" fmla="*/ 2147483646 w 10616"/>
              <a:gd name="T27" fmla="*/ 0 h 10000"/>
              <a:gd name="T28" fmla="*/ 2147483646 w 10616"/>
              <a:gd name="T29" fmla="*/ 2147483646 h 10000"/>
              <a:gd name="T30" fmla="*/ 2147483646 w 10616"/>
              <a:gd name="T31" fmla="*/ 2147483646 h 10000"/>
              <a:gd name="T32" fmla="*/ 2147483646 w 10616"/>
              <a:gd name="T33" fmla="*/ 2147483646 h 10000"/>
              <a:gd name="T34" fmla="*/ 2147483646 w 10616"/>
              <a:gd name="T35" fmla="*/ 2147483646 h 10000"/>
              <a:gd name="T36" fmla="*/ 2147483646 w 10616"/>
              <a:gd name="T37" fmla="*/ 2147483646 h 10000"/>
              <a:gd name="T38" fmla="*/ 2147483646 w 10616"/>
              <a:gd name="T39" fmla="*/ 0 h 10000"/>
              <a:gd name="T40" fmla="*/ 2147483646 w 10616"/>
              <a:gd name="T41" fmla="*/ 0 h 10000"/>
              <a:gd name="T42" fmla="*/ 2147483646 w 10616"/>
              <a:gd name="T43" fmla="*/ 0 h 10000"/>
              <a:gd name="T44" fmla="*/ 2147483646 w 10616"/>
              <a:gd name="T45" fmla="*/ 2147483646 h 10000"/>
              <a:gd name="T46" fmla="*/ 2147483646 w 10616"/>
              <a:gd name="T47" fmla="*/ 2147483646 h 10000"/>
              <a:gd name="T48" fmla="*/ 2147483646 w 10616"/>
              <a:gd name="T49" fmla="*/ 2147483646 h 10000"/>
              <a:gd name="T50" fmla="*/ 2147483646 w 10616"/>
              <a:gd name="T51" fmla="*/ 2147483646 h 10000"/>
              <a:gd name="T52" fmla="*/ 2147483646 w 10616"/>
              <a:gd name="T53" fmla="*/ 2147483646 h 10000"/>
              <a:gd name="T54" fmla="*/ 2147483646 w 10616"/>
              <a:gd name="T55" fmla="*/ 2147483646 h 10000"/>
              <a:gd name="T56" fmla="*/ 2147483646 w 10616"/>
              <a:gd name="T57" fmla="*/ 2147483646 h 10000"/>
              <a:gd name="T58" fmla="*/ 2147483646 w 10616"/>
              <a:gd name="T59" fmla="*/ 2147483646 h 10000"/>
              <a:gd name="T60" fmla="*/ 2147483646 w 10616"/>
              <a:gd name="T61" fmla="*/ 2147483646 h 10000"/>
              <a:gd name="T62" fmla="*/ 0 w 10616"/>
              <a:gd name="T63" fmla="*/ 2147483646 h 10000"/>
              <a:gd name="T64" fmla="*/ 2147483646 w 10616"/>
              <a:gd name="T65" fmla="*/ 2147483646 h 10000"/>
              <a:gd name="T66" fmla="*/ 2147483646 w 10616"/>
              <a:gd name="T67" fmla="*/ 2147483646 h 10000"/>
              <a:gd name="T68" fmla="*/ 2147483646 w 10616"/>
              <a:gd name="T69" fmla="*/ 2147483646 h 10000"/>
              <a:gd name="T70" fmla="*/ 2147483646 w 10616"/>
              <a:gd name="T71" fmla="*/ 2147483646 h 10000"/>
              <a:gd name="T72" fmla="*/ 2147483646 w 10616"/>
              <a:gd name="T73" fmla="*/ 2147483646 h 10000"/>
              <a:gd name="T74" fmla="*/ 2147483646 w 10616"/>
              <a:gd name="T75" fmla="*/ 2147483646 h 10000"/>
              <a:gd name="T76" fmla="*/ 2147483646 w 10616"/>
              <a:gd name="T77" fmla="*/ 2147483646 h 10000"/>
              <a:gd name="T78" fmla="*/ 2147483646 w 10616"/>
              <a:gd name="T79" fmla="*/ 2147483646 h 10000"/>
              <a:gd name="T80" fmla="*/ 2147483646 w 10616"/>
              <a:gd name="T81" fmla="*/ 2147483646 h 10000"/>
              <a:gd name="T82" fmla="*/ 2147483646 w 10616"/>
              <a:gd name="T83" fmla="*/ 2147483646 h 10000"/>
              <a:gd name="T84" fmla="*/ 2147483646 w 10616"/>
              <a:gd name="T85" fmla="*/ 2147483646 h 100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616" h="10000">
                <a:moveTo>
                  <a:pt x="6379" y="8696"/>
                </a:moveTo>
                <a:lnTo>
                  <a:pt x="6718" y="9130"/>
                </a:lnTo>
                <a:lnTo>
                  <a:pt x="8582" y="8696"/>
                </a:lnTo>
                <a:lnTo>
                  <a:pt x="9430" y="8261"/>
                </a:lnTo>
                <a:lnTo>
                  <a:pt x="10277" y="7826"/>
                </a:lnTo>
                <a:lnTo>
                  <a:pt x="10616" y="8261"/>
                </a:lnTo>
                <a:cubicBezTo>
                  <a:pt x="10560" y="7826"/>
                  <a:pt x="10503" y="7392"/>
                  <a:pt x="10447" y="6957"/>
                </a:cubicBezTo>
                <a:lnTo>
                  <a:pt x="10447" y="3913"/>
                </a:lnTo>
                <a:cubicBezTo>
                  <a:pt x="10503" y="3768"/>
                  <a:pt x="10560" y="3623"/>
                  <a:pt x="10616" y="3478"/>
                </a:cubicBezTo>
                <a:lnTo>
                  <a:pt x="9938" y="1304"/>
                </a:lnTo>
                <a:lnTo>
                  <a:pt x="9599" y="435"/>
                </a:lnTo>
                <a:lnTo>
                  <a:pt x="9091" y="435"/>
                </a:lnTo>
                <a:cubicBezTo>
                  <a:pt x="9034" y="290"/>
                  <a:pt x="8978" y="145"/>
                  <a:pt x="8921" y="0"/>
                </a:cubicBezTo>
                <a:lnTo>
                  <a:pt x="8243" y="1304"/>
                </a:lnTo>
                <a:lnTo>
                  <a:pt x="7396" y="1304"/>
                </a:lnTo>
                <a:lnTo>
                  <a:pt x="7226" y="1304"/>
                </a:lnTo>
                <a:lnTo>
                  <a:pt x="6548" y="435"/>
                </a:lnTo>
                <a:lnTo>
                  <a:pt x="6040" y="0"/>
                </a:lnTo>
                <a:lnTo>
                  <a:pt x="4684" y="0"/>
                </a:lnTo>
                <a:lnTo>
                  <a:pt x="4345" y="0"/>
                </a:lnTo>
                <a:lnTo>
                  <a:pt x="3836" y="435"/>
                </a:lnTo>
                <a:lnTo>
                  <a:pt x="3497" y="1304"/>
                </a:lnTo>
                <a:lnTo>
                  <a:pt x="2650" y="1739"/>
                </a:lnTo>
                <a:cubicBezTo>
                  <a:pt x="2593" y="1594"/>
                  <a:pt x="2537" y="1449"/>
                  <a:pt x="2480" y="1304"/>
                </a:cubicBezTo>
                <a:lnTo>
                  <a:pt x="2311" y="1304"/>
                </a:lnTo>
                <a:lnTo>
                  <a:pt x="1972" y="2609"/>
                </a:lnTo>
                <a:cubicBezTo>
                  <a:pt x="1746" y="2609"/>
                  <a:pt x="1494" y="2631"/>
                  <a:pt x="1294" y="2609"/>
                </a:cubicBezTo>
                <a:cubicBezTo>
                  <a:pt x="1094" y="2587"/>
                  <a:pt x="883" y="2261"/>
                  <a:pt x="770" y="2478"/>
                </a:cubicBezTo>
                <a:cubicBezTo>
                  <a:pt x="657" y="2695"/>
                  <a:pt x="333" y="2962"/>
                  <a:pt x="205" y="3117"/>
                </a:cubicBezTo>
                <a:cubicBezTo>
                  <a:pt x="77" y="3272"/>
                  <a:pt x="0" y="3266"/>
                  <a:pt x="0" y="3407"/>
                </a:cubicBezTo>
                <a:cubicBezTo>
                  <a:pt x="113" y="3701"/>
                  <a:pt x="482" y="5084"/>
                  <a:pt x="698" y="5748"/>
                </a:cubicBezTo>
                <a:cubicBezTo>
                  <a:pt x="914" y="6412"/>
                  <a:pt x="1138" y="6900"/>
                  <a:pt x="1294" y="7391"/>
                </a:cubicBezTo>
                <a:cubicBezTo>
                  <a:pt x="1450" y="7882"/>
                  <a:pt x="1520" y="8261"/>
                  <a:pt x="1633" y="8696"/>
                </a:cubicBezTo>
                <a:lnTo>
                  <a:pt x="3158" y="9130"/>
                </a:lnTo>
                <a:lnTo>
                  <a:pt x="3328" y="9130"/>
                </a:lnTo>
                <a:lnTo>
                  <a:pt x="4514" y="10000"/>
                </a:lnTo>
                <a:lnTo>
                  <a:pt x="5192" y="9130"/>
                </a:lnTo>
                <a:lnTo>
                  <a:pt x="5870" y="10000"/>
                </a:lnTo>
                <a:lnTo>
                  <a:pt x="6379" y="86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49" name="Freeform 285"/>
          <p:cNvSpPr>
            <a:spLocks/>
          </p:cNvSpPr>
          <p:nvPr userDrawn="1"/>
        </p:nvSpPr>
        <p:spPr bwMode="auto">
          <a:xfrm>
            <a:off x="7047285" y="3622056"/>
            <a:ext cx="241300" cy="146051"/>
          </a:xfrm>
          <a:custGeom>
            <a:avLst/>
            <a:gdLst>
              <a:gd name="T0" fmla="*/ 2147483646 w 139"/>
              <a:gd name="T1" fmla="*/ 2147483646 h 114"/>
              <a:gd name="T2" fmla="*/ 2147483646 w 139"/>
              <a:gd name="T3" fmla="*/ 2147483646 h 114"/>
              <a:gd name="T4" fmla="*/ 2147483646 w 139"/>
              <a:gd name="T5" fmla="*/ 2147483646 h 114"/>
              <a:gd name="T6" fmla="*/ 2147483646 w 139"/>
              <a:gd name="T7" fmla="*/ 2147483646 h 114"/>
              <a:gd name="T8" fmla="*/ 2147483646 w 139"/>
              <a:gd name="T9" fmla="*/ 2147483646 h 114"/>
              <a:gd name="T10" fmla="*/ 2147483646 w 139"/>
              <a:gd name="T11" fmla="*/ 2147483646 h 114"/>
              <a:gd name="T12" fmla="*/ 2147483646 w 139"/>
              <a:gd name="T13" fmla="*/ 0 h 114"/>
              <a:gd name="T14" fmla="*/ 2147483646 w 139"/>
              <a:gd name="T15" fmla="*/ 2147483646 h 114"/>
              <a:gd name="T16" fmla="*/ 2147483646 w 139"/>
              <a:gd name="T17" fmla="*/ 2147483646 h 114"/>
              <a:gd name="T18" fmla="*/ 2147483646 w 139"/>
              <a:gd name="T19" fmla="*/ 2147483646 h 114"/>
              <a:gd name="T20" fmla="*/ 2147483646 w 139"/>
              <a:gd name="T21" fmla="*/ 2147483646 h 114"/>
              <a:gd name="T22" fmla="*/ 2147483646 w 139"/>
              <a:gd name="T23" fmla="*/ 2147483646 h 114"/>
              <a:gd name="T24" fmla="*/ 2147483646 w 139"/>
              <a:gd name="T25" fmla="*/ 2147483646 h 114"/>
              <a:gd name="T26" fmla="*/ 0 w 139"/>
              <a:gd name="T27" fmla="*/ 2147483646 h 114"/>
              <a:gd name="T28" fmla="*/ 2147483646 w 139"/>
              <a:gd name="T29" fmla="*/ 2147483646 h 114"/>
              <a:gd name="T30" fmla="*/ 2147483646 w 139"/>
              <a:gd name="T31" fmla="*/ 2147483646 h 1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0" name="Freeform 286"/>
          <p:cNvSpPr>
            <a:spLocks/>
          </p:cNvSpPr>
          <p:nvPr userDrawn="1"/>
        </p:nvSpPr>
        <p:spPr bwMode="auto">
          <a:xfrm>
            <a:off x="7015516" y="3737955"/>
            <a:ext cx="169333" cy="115887"/>
          </a:xfrm>
          <a:custGeom>
            <a:avLst/>
            <a:gdLst>
              <a:gd name="T0" fmla="*/ 2147483646 w 97"/>
              <a:gd name="T1" fmla="*/ 2147483646 h 90"/>
              <a:gd name="T2" fmla="*/ 2147483646 w 97"/>
              <a:gd name="T3" fmla="*/ 0 h 90"/>
              <a:gd name="T4" fmla="*/ 2147483646 w 97"/>
              <a:gd name="T5" fmla="*/ 2147483646 h 90"/>
              <a:gd name="T6" fmla="*/ 2147483646 w 97"/>
              <a:gd name="T7" fmla="*/ 2147483646 h 90"/>
              <a:gd name="T8" fmla="*/ 2147483646 w 97"/>
              <a:gd name="T9" fmla="*/ 2147483646 h 90"/>
              <a:gd name="T10" fmla="*/ 2147483646 w 97"/>
              <a:gd name="T11" fmla="*/ 2147483646 h 90"/>
              <a:gd name="T12" fmla="*/ 2147483646 w 97"/>
              <a:gd name="T13" fmla="*/ 2147483646 h 90"/>
              <a:gd name="T14" fmla="*/ 0 w 97"/>
              <a:gd name="T15" fmla="*/ 2147483646 h 90"/>
              <a:gd name="T16" fmla="*/ 2147483646 w 97"/>
              <a:gd name="T17" fmla="*/ 2147483646 h 90"/>
              <a:gd name="T18" fmla="*/ 2147483646 w 97"/>
              <a:gd name="T19" fmla="*/ 2147483646 h 90"/>
              <a:gd name="T20" fmla="*/ 2147483646 w 97"/>
              <a:gd name="T21" fmla="*/ 2147483646 h 90"/>
              <a:gd name="T22" fmla="*/ 2147483646 w 97"/>
              <a:gd name="T23" fmla="*/ 2147483646 h 90"/>
              <a:gd name="T24" fmla="*/ 2147483646 w 97"/>
              <a:gd name="T25" fmla="*/ 2147483646 h 90"/>
              <a:gd name="T26" fmla="*/ 2147483646 w 97"/>
              <a:gd name="T27" fmla="*/ 2147483646 h 90"/>
              <a:gd name="T28" fmla="*/ 2147483646 w 97"/>
              <a:gd name="T29" fmla="*/ 2147483646 h 90"/>
              <a:gd name="T30" fmla="*/ 2147483646 w 97"/>
              <a:gd name="T31" fmla="*/ 2147483646 h 90"/>
              <a:gd name="T32" fmla="*/ 2147483646 w 97"/>
              <a:gd name="T33" fmla="*/ 2147483646 h 90"/>
              <a:gd name="T34" fmla="*/ 2147483646 w 97"/>
              <a:gd name="T35" fmla="*/ 2147483646 h 90"/>
              <a:gd name="T36" fmla="*/ 2147483646 w 97"/>
              <a:gd name="T37" fmla="*/ 2147483646 h 90"/>
              <a:gd name="T38" fmla="*/ 2147483646 w 97"/>
              <a:gd name="T39" fmla="*/ 2147483646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1" name="Freeform 287"/>
          <p:cNvSpPr>
            <a:spLocks/>
          </p:cNvSpPr>
          <p:nvPr userDrawn="1"/>
        </p:nvSpPr>
        <p:spPr bwMode="auto">
          <a:xfrm>
            <a:off x="7015516" y="3737955"/>
            <a:ext cx="169333" cy="115887"/>
          </a:xfrm>
          <a:custGeom>
            <a:avLst/>
            <a:gdLst>
              <a:gd name="T0" fmla="*/ 2147483646 w 97"/>
              <a:gd name="T1" fmla="*/ 2147483646 h 90"/>
              <a:gd name="T2" fmla="*/ 2147483646 w 97"/>
              <a:gd name="T3" fmla="*/ 0 h 90"/>
              <a:gd name="T4" fmla="*/ 2147483646 w 97"/>
              <a:gd name="T5" fmla="*/ 2147483646 h 90"/>
              <a:gd name="T6" fmla="*/ 2147483646 w 97"/>
              <a:gd name="T7" fmla="*/ 2147483646 h 90"/>
              <a:gd name="T8" fmla="*/ 2147483646 w 97"/>
              <a:gd name="T9" fmla="*/ 2147483646 h 90"/>
              <a:gd name="T10" fmla="*/ 2147483646 w 97"/>
              <a:gd name="T11" fmla="*/ 2147483646 h 90"/>
              <a:gd name="T12" fmla="*/ 2147483646 w 97"/>
              <a:gd name="T13" fmla="*/ 2147483646 h 90"/>
              <a:gd name="T14" fmla="*/ 0 w 97"/>
              <a:gd name="T15" fmla="*/ 2147483646 h 90"/>
              <a:gd name="T16" fmla="*/ 2147483646 w 97"/>
              <a:gd name="T17" fmla="*/ 2147483646 h 90"/>
              <a:gd name="T18" fmla="*/ 2147483646 w 97"/>
              <a:gd name="T19" fmla="*/ 2147483646 h 90"/>
              <a:gd name="T20" fmla="*/ 2147483646 w 97"/>
              <a:gd name="T21" fmla="*/ 2147483646 h 90"/>
              <a:gd name="T22" fmla="*/ 2147483646 w 97"/>
              <a:gd name="T23" fmla="*/ 2147483646 h 90"/>
              <a:gd name="T24" fmla="*/ 2147483646 w 97"/>
              <a:gd name="T25" fmla="*/ 2147483646 h 90"/>
              <a:gd name="T26" fmla="*/ 2147483646 w 97"/>
              <a:gd name="T27" fmla="*/ 2147483646 h 90"/>
              <a:gd name="T28" fmla="*/ 2147483646 w 97"/>
              <a:gd name="T29" fmla="*/ 2147483646 h 90"/>
              <a:gd name="T30" fmla="*/ 2147483646 w 97"/>
              <a:gd name="T31" fmla="*/ 2147483646 h 90"/>
              <a:gd name="T32" fmla="*/ 2147483646 w 97"/>
              <a:gd name="T33" fmla="*/ 2147483646 h 90"/>
              <a:gd name="T34" fmla="*/ 2147483646 w 97"/>
              <a:gd name="T35" fmla="*/ 2147483646 h 90"/>
              <a:gd name="T36" fmla="*/ 2147483646 w 97"/>
              <a:gd name="T37" fmla="*/ 2147483646 h 90"/>
              <a:gd name="T38" fmla="*/ 2147483646 w 97"/>
              <a:gd name="T39" fmla="*/ 2147483646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2" name="Freeform 288"/>
          <p:cNvSpPr>
            <a:spLocks/>
          </p:cNvSpPr>
          <p:nvPr userDrawn="1"/>
        </p:nvSpPr>
        <p:spPr bwMode="auto">
          <a:xfrm>
            <a:off x="7601835" y="3957018"/>
            <a:ext cx="158749" cy="77787"/>
          </a:xfrm>
          <a:custGeom>
            <a:avLst/>
            <a:gdLst>
              <a:gd name="T0" fmla="*/ 2147483646 w 90"/>
              <a:gd name="T1" fmla="*/ 2147483646 h 60"/>
              <a:gd name="T2" fmla="*/ 2147483646 w 90"/>
              <a:gd name="T3" fmla="*/ 2147483646 h 60"/>
              <a:gd name="T4" fmla="*/ 2147483646 w 90"/>
              <a:gd name="T5" fmla="*/ 2147483646 h 60"/>
              <a:gd name="T6" fmla="*/ 2147483646 w 90"/>
              <a:gd name="T7" fmla="*/ 2147483646 h 60"/>
              <a:gd name="T8" fmla="*/ 2147483646 w 90"/>
              <a:gd name="T9" fmla="*/ 0 h 60"/>
              <a:gd name="T10" fmla="*/ 2147483646 w 90"/>
              <a:gd name="T11" fmla="*/ 2147483646 h 60"/>
              <a:gd name="T12" fmla="*/ 2147483646 w 90"/>
              <a:gd name="T13" fmla="*/ 2147483646 h 60"/>
              <a:gd name="T14" fmla="*/ 0 w 90"/>
              <a:gd name="T15" fmla="*/ 2147483646 h 60"/>
              <a:gd name="T16" fmla="*/ 2147483646 w 90"/>
              <a:gd name="T17" fmla="*/ 2147483646 h 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3" name="Freeform 289"/>
          <p:cNvSpPr>
            <a:spLocks/>
          </p:cNvSpPr>
          <p:nvPr userDrawn="1"/>
        </p:nvSpPr>
        <p:spPr bwMode="auto">
          <a:xfrm>
            <a:off x="7625134" y="3987180"/>
            <a:ext cx="249767" cy="217488"/>
          </a:xfrm>
          <a:custGeom>
            <a:avLst/>
            <a:gdLst>
              <a:gd name="T0" fmla="*/ 2147483646 w 24"/>
              <a:gd name="T1" fmla="*/ 2147483646 h 28"/>
              <a:gd name="T2" fmla="*/ 2147483646 w 24"/>
              <a:gd name="T3" fmla="*/ 2147483646 h 28"/>
              <a:gd name="T4" fmla="*/ 2147483646 w 24"/>
              <a:gd name="T5" fmla="*/ 2147483646 h 28"/>
              <a:gd name="T6" fmla="*/ 2147483646 w 24"/>
              <a:gd name="T7" fmla="*/ 2147483646 h 28"/>
              <a:gd name="T8" fmla="*/ 0 w 24"/>
              <a:gd name="T9" fmla="*/ 2147483646 h 28"/>
              <a:gd name="T10" fmla="*/ 2147483646 w 24"/>
              <a:gd name="T11" fmla="*/ 2147483646 h 28"/>
              <a:gd name="T12" fmla="*/ 2147483646 w 24"/>
              <a:gd name="T13" fmla="*/ 2147483646 h 28"/>
              <a:gd name="T14" fmla="*/ 2147483646 w 24"/>
              <a:gd name="T15" fmla="*/ 2147483646 h 28"/>
              <a:gd name="T16" fmla="*/ 2147483646 w 24"/>
              <a:gd name="T17" fmla="*/ 2147483646 h 28"/>
              <a:gd name="T18" fmla="*/ 2147483646 w 24"/>
              <a:gd name="T19" fmla="*/ 2147483646 h 28"/>
              <a:gd name="T20" fmla="*/ 2147483646 w 24"/>
              <a:gd name="T21" fmla="*/ 2147483646 h 28"/>
              <a:gd name="T22" fmla="*/ 2147483646 w 24"/>
              <a:gd name="T23" fmla="*/ 2147483646 h 28"/>
              <a:gd name="T24" fmla="*/ 2147483646 w 24"/>
              <a:gd name="T25" fmla="*/ 0 h 28"/>
              <a:gd name="T26" fmla="*/ 2147483646 w 24"/>
              <a:gd name="T27" fmla="*/ 0 h 28"/>
              <a:gd name="T28" fmla="*/ 2147483646 w 24"/>
              <a:gd name="T29" fmla="*/ 2147483646 h 28"/>
              <a:gd name="T30" fmla="*/ 2147483646 w 24"/>
              <a:gd name="T31" fmla="*/ 2147483646 h 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4" name="Freeform 290"/>
          <p:cNvSpPr>
            <a:spLocks/>
          </p:cNvSpPr>
          <p:nvPr userDrawn="1"/>
        </p:nvSpPr>
        <p:spPr bwMode="auto">
          <a:xfrm>
            <a:off x="7311866" y="4126883"/>
            <a:ext cx="353484" cy="165100"/>
          </a:xfrm>
          <a:custGeom>
            <a:avLst/>
            <a:gdLst>
              <a:gd name="T0" fmla="*/ 2147483646 w 34"/>
              <a:gd name="T1" fmla="*/ 0 h 21"/>
              <a:gd name="T2" fmla="*/ 2147483646 w 34"/>
              <a:gd name="T3" fmla="*/ 2147483646 h 21"/>
              <a:gd name="T4" fmla="*/ 2147483646 w 34"/>
              <a:gd name="T5" fmla="*/ 2147483646 h 21"/>
              <a:gd name="T6" fmla="*/ 2147483646 w 34"/>
              <a:gd name="T7" fmla="*/ 2147483646 h 21"/>
              <a:gd name="T8" fmla="*/ 0 w 34"/>
              <a:gd name="T9" fmla="*/ 2147483646 h 21"/>
              <a:gd name="T10" fmla="*/ 2147483646 w 34"/>
              <a:gd name="T11" fmla="*/ 2147483646 h 21"/>
              <a:gd name="T12" fmla="*/ 2147483646 w 34"/>
              <a:gd name="T13" fmla="*/ 2147483646 h 21"/>
              <a:gd name="T14" fmla="*/ 2147483646 w 34"/>
              <a:gd name="T15" fmla="*/ 2147483646 h 21"/>
              <a:gd name="T16" fmla="*/ 2147483646 w 34"/>
              <a:gd name="T17" fmla="*/ 2147483646 h 21"/>
              <a:gd name="T18" fmla="*/ 2147483646 w 34"/>
              <a:gd name="T19" fmla="*/ 2147483646 h 21"/>
              <a:gd name="T20" fmla="*/ 2147483646 w 34"/>
              <a:gd name="T21" fmla="*/ 2147483646 h 21"/>
              <a:gd name="T22" fmla="*/ 2147483646 w 34"/>
              <a:gd name="T23" fmla="*/ 2147483646 h 21"/>
              <a:gd name="T24" fmla="*/ 2147483646 w 34"/>
              <a:gd name="T25" fmla="*/ 2147483646 h 21"/>
              <a:gd name="T26" fmla="*/ 2147483646 w 34"/>
              <a:gd name="T27" fmla="*/ 0 h 2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5" name="Freeform 291"/>
          <p:cNvSpPr>
            <a:spLocks/>
          </p:cNvSpPr>
          <p:nvPr userDrawn="1"/>
        </p:nvSpPr>
        <p:spPr bwMode="auto">
          <a:xfrm>
            <a:off x="7062101" y="3768106"/>
            <a:ext cx="656167" cy="422275"/>
          </a:xfrm>
          <a:custGeom>
            <a:avLst/>
            <a:gdLst>
              <a:gd name="T0" fmla="*/ 2147483646 w 63"/>
              <a:gd name="T1" fmla="*/ 2147483646 h 54"/>
              <a:gd name="T2" fmla="*/ 2147483646 w 63"/>
              <a:gd name="T3" fmla="*/ 2147483646 h 54"/>
              <a:gd name="T4" fmla="*/ 2147483646 w 63"/>
              <a:gd name="T5" fmla="*/ 2147483646 h 54"/>
              <a:gd name="T6" fmla="*/ 2147483646 w 63"/>
              <a:gd name="T7" fmla="*/ 2147483646 h 54"/>
              <a:gd name="T8" fmla="*/ 2147483646 w 63"/>
              <a:gd name="T9" fmla="*/ 2147483646 h 54"/>
              <a:gd name="T10" fmla="*/ 2147483646 w 63"/>
              <a:gd name="T11" fmla="*/ 2147483646 h 54"/>
              <a:gd name="T12" fmla="*/ 2147483646 w 63"/>
              <a:gd name="T13" fmla="*/ 2147483646 h 54"/>
              <a:gd name="T14" fmla="*/ 2147483646 w 63"/>
              <a:gd name="T15" fmla="*/ 2147483646 h 54"/>
              <a:gd name="T16" fmla="*/ 2147483646 w 63"/>
              <a:gd name="T17" fmla="*/ 2147483646 h 54"/>
              <a:gd name="T18" fmla="*/ 2147483646 w 63"/>
              <a:gd name="T19" fmla="*/ 2147483646 h 54"/>
              <a:gd name="T20" fmla="*/ 2147483646 w 63"/>
              <a:gd name="T21" fmla="*/ 2147483646 h 54"/>
              <a:gd name="T22" fmla="*/ 2147483646 w 63"/>
              <a:gd name="T23" fmla="*/ 2147483646 h 54"/>
              <a:gd name="T24" fmla="*/ 2147483646 w 63"/>
              <a:gd name="T25" fmla="*/ 2147483646 h 54"/>
              <a:gd name="T26" fmla="*/ 2147483646 w 63"/>
              <a:gd name="T27" fmla="*/ 2147483646 h 54"/>
              <a:gd name="T28" fmla="*/ 2147483646 w 63"/>
              <a:gd name="T29" fmla="*/ 0 h 54"/>
              <a:gd name="T30" fmla="*/ 2147483646 w 63"/>
              <a:gd name="T31" fmla="*/ 0 h 54"/>
              <a:gd name="T32" fmla="*/ 2147483646 w 63"/>
              <a:gd name="T33" fmla="*/ 2147483646 h 54"/>
              <a:gd name="T34" fmla="*/ 2147483646 w 63"/>
              <a:gd name="T35" fmla="*/ 2147483646 h 54"/>
              <a:gd name="T36" fmla="*/ 2147483646 w 63"/>
              <a:gd name="T37" fmla="*/ 2147483646 h 54"/>
              <a:gd name="T38" fmla="*/ 2147483646 w 63"/>
              <a:gd name="T39" fmla="*/ 2147483646 h 54"/>
              <a:gd name="T40" fmla="*/ 2147483646 w 63"/>
              <a:gd name="T41" fmla="*/ 2147483646 h 54"/>
              <a:gd name="T42" fmla="*/ 2147483646 w 63"/>
              <a:gd name="T43" fmla="*/ 2147483646 h 54"/>
              <a:gd name="T44" fmla="*/ 0 w 63"/>
              <a:gd name="T45" fmla="*/ 2147483646 h 54"/>
              <a:gd name="T46" fmla="*/ 2147483646 w 63"/>
              <a:gd name="T47" fmla="*/ 2147483646 h 54"/>
              <a:gd name="T48" fmla="*/ 2147483646 w 63"/>
              <a:gd name="T49" fmla="*/ 2147483646 h 54"/>
              <a:gd name="T50" fmla="*/ 2147483646 w 63"/>
              <a:gd name="T51" fmla="*/ 2147483646 h 54"/>
              <a:gd name="T52" fmla="*/ 2147483646 w 63"/>
              <a:gd name="T53" fmla="*/ 2147483646 h 54"/>
              <a:gd name="T54" fmla="*/ 2147483646 w 63"/>
              <a:gd name="T55" fmla="*/ 2147483646 h 54"/>
              <a:gd name="T56" fmla="*/ 2147483646 w 63"/>
              <a:gd name="T57" fmla="*/ 2147483646 h 54"/>
              <a:gd name="T58" fmla="*/ 2147483646 w 63"/>
              <a:gd name="T59" fmla="*/ 2147483646 h 54"/>
              <a:gd name="T60" fmla="*/ 2147483646 w 63"/>
              <a:gd name="T61" fmla="*/ 2147483646 h 54"/>
              <a:gd name="T62" fmla="*/ 2147483646 w 63"/>
              <a:gd name="T63" fmla="*/ 2147483646 h 54"/>
              <a:gd name="T64" fmla="*/ 2147483646 w 63"/>
              <a:gd name="T65" fmla="*/ 2147483646 h 54"/>
              <a:gd name="T66" fmla="*/ 2147483646 w 63"/>
              <a:gd name="T67" fmla="*/ 2147483646 h 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6" name="Freeform 292"/>
          <p:cNvSpPr>
            <a:spLocks/>
          </p:cNvSpPr>
          <p:nvPr userDrawn="1"/>
        </p:nvSpPr>
        <p:spPr bwMode="auto">
          <a:xfrm>
            <a:off x="7625116" y="4034808"/>
            <a:ext cx="103717" cy="92075"/>
          </a:xfrm>
          <a:custGeom>
            <a:avLst/>
            <a:gdLst>
              <a:gd name="T0" fmla="*/ 0 w 10"/>
              <a:gd name="T1" fmla="*/ 2147483646 h 12"/>
              <a:gd name="T2" fmla="*/ 2147483646 w 10"/>
              <a:gd name="T3" fmla="*/ 2147483646 h 12"/>
              <a:gd name="T4" fmla="*/ 2147483646 w 10"/>
              <a:gd name="T5" fmla="*/ 2147483646 h 12"/>
              <a:gd name="T6" fmla="*/ 2147483646 w 10"/>
              <a:gd name="T7" fmla="*/ 0 h 12"/>
              <a:gd name="T8" fmla="*/ 2147483646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7" name="Freeform 293"/>
          <p:cNvSpPr>
            <a:spLocks/>
          </p:cNvSpPr>
          <p:nvPr userDrawn="1"/>
        </p:nvSpPr>
        <p:spPr bwMode="auto">
          <a:xfrm>
            <a:off x="7174285" y="3612542"/>
            <a:ext cx="332316" cy="250825"/>
          </a:xfrm>
          <a:custGeom>
            <a:avLst/>
            <a:gdLst>
              <a:gd name="T0" fmla="*/ 2147483646 w 192"/>
              <a:gd name="T1" fmla="*/ 2147483646 h 192"/>
              <a:gd name="T2" fmla="*/ 2147483646 w 192"/>
              <a:gd name="T3" fmla="*/ 2147483646 h 192"/>
              <a:gd name="T4" fmla="*/ 2147483646 w 192"/>
              <a:gd name="T5" fmla="*/ 2147483646 h 192"/>
              <a:gd name="T6" fmla="*/ 2147483646 w 192"/>
              <a:gd name="T7" fmla="*/ 2147483646 h 192"/>
              <a:gd name="T8" fmla="*/ 2147483646 w 192"/>
              <a:gd name="T9" fmla="*/ 2147483646 h 192"/>
              <a:gd name="T10" fmla="*/ 2147483646 w 192"/>
              <a:gd name="T11" fmla="*/ 0 h 192"/>
              <a:gd name="T12" fmla="*/ 2147483646 w 192"/>
              <a:gd name="T13" fmla="*/ 2147483646 h 192"/>
              <a:gd name="T14" fmla="*/ 2147483646 w 192"/>
              <a:gd name="T15" fmla="*/ 2147483646 h 192"/>
              <a:gd name="T16" fmla="*/ 2147483646 w 192"/>
              <a:gd name="T17" fmla="*/ 2147483646 h 192"/>
              <a:gd name="T18" fmla="*/ 2147483646 w 192"/>
              <a:gd name="T19" fmla="*/ 2147483646 h 192"/>
              <a:gd name="T20" fmla="*/ 2147483646 w 192"/>
              <a:gd name="T21" fmla="*/ 2147483646 h 192"/>
              <a:gd name="T22" fmla="*/ 0 w 192"/>
              <a:gd name="T23" fmla="*/ 2147483646 h 192"/>
              <a:gd name="T24" fmla="*/ 0 w 192"/>
              <a:gd name="T25" fmla="*/ 2147483646 h 192"/>
              <a:gd name="T26" fmla="*/ 2147483646 w 192"/>
              <a:gd name="T27" fmla="*/ 2147483646 h 192"/>
              <a:gd name="T28" fmla="*/ 2147483646 w 192"/>
              <a:gd name="T29" fmla="*/ 2147483646 h 192"/>
              <a:gd name="T30" fmla="*/ 2147483646 w 192"/>
              <a:gd name="T31" fmla="*/ 2147483646 h 192"/>
              <a:gd name="T32" fmla="*/ 2147483646 w 192"/>
              <a:gd name="T33" fmla="*/ 2147483646 h 192"/>
              <a:gd name="T34" fmla="*/ 2147483646 w 192"/>
              <a:gd name="T35" fmla="*/ 2147483646 h 192"/>
              <a:gd name="T36" fmla="*/ 2147483646 w 192"/>
              <a:gd name="T37" fmla="*/ 2147483646 h 192"/>
              <a:gd name="T38" fmla="*/ 2147483646 w 192"/>
              <a:gd name="T39" fmla="*/ 2147483646 h 192"/>
              <a:gd name="T40" fmla="*/ 2147483646 w 192"/>
              <a:gd name="T41" fmla="*/ 2147483646 h 192"/>
              <a:gd name="T42" fmla="*/ 2147483646 w 192"/>
              <a:gd name="T43" fmla="*/ 2147483646 h 192"/>
              <a:gd name="T44" fmla="*/ 2147483646 w 192"/>
              <a:gd name="T45" fmla="*/ 2147483646 h 1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8" name="Freeform 294"/>
          <p:cNvSpPr>
            <a:spLocks/>
          </p:cNvSpPr>
          <p:nvPr userDrawn="1"/>
        </p:nvSpPr>
        <p:spPr bwMode="auto">
          <a:xfrm>
            <a:off x="7364768" y="3544269"/>
            <a:ext cx="626533" cy="427037"/>
          </a:xfrm>
          <a:custGeom>
            <a:avLst/>
            <a:gdLst>
              <a:gd name="T0" fmla="*/ 2147483646 w 60"/>
              <a:gd name="T1" fmla="*/ 2147483646 h 55"/>
              <a:gd name="T2" fmla="*/ 2147483646 w 60"/>
              <a:gd name="T3" fmla="*/ 2147483646 h 55"/>
              <a:gd name="T4" fmla="*/ 2147483646 w 60"/>
              <a:gd name="T5" fmla="*/ 2147483646 h 55"/>
              <a:gd name="T6" fmla="*/ 2147483646 w 60"/>
              <a:gd name="T7" fmla="*/ 2147483646 h 55"/>
              <a:gd name="T8" fmla="*/ 2147483646 w 60"/>
              <a:gd name="T9" fmla="*/ 2147483646 h 55"/>
              <a:gd name="T10" fmla="*/ 2147483646 w 60"/>
              <a:gd name="T11" fmla="*/ 2147483646 h 55"/>
              <a:gd name="T12" fmla="*/ 2147483646 w 60"/>
              <a:gd name="T13" fmla="*/ 2147483646 h 55"/>
              <a:gd name="T14" fmla="*/ 2147483646 w 60"/>
              <a:gd name="T15" fmla="*/ 2147483646 h 55"/>
              <a:gd name="T16" fmla="*/ 2147483646 w 60"/>
              <a:gd name="T17" fmla="*/ 2147483646 h 55"/>
              <a:gd name="T18" fmla="*/ 2147483646 w 60"/>
              <a:gd name="T19" fmla="*/ 2147483646 h 55"/>
              <a:gd name="T20" fmla="*/ 2147483646 w 60"/>
              <a:gd name="T21" fmla="*/ 2147483646 h 55"/>
              <a:gd name="T22" fmla="*/ 2147483646 w 60"/>
              <a:gd name="T23" fmla="*/ 2147483646 h 55"/>
              <a:gd name="T24" fmla="*/ 2147483646 w 60"/>
              <a:gd name="T25" fmla="*/ 2147483646 h 55"/>
              <a:gd name="T26" fmla="*/ 2147483646 w 60"/>
              <a:gd name="T27" fmla="*/ 2147483646 h 55"/>
              <a:gd name="T28" fmla="*/ 2147483646 w 60"/>
              <a:gd name="T29" fmla="*/ 2147483646 h 55"/>
              <a:gd name="T30" fmla="*/ 2147483646 w 60"/>
              <a:gd name="T31" fmla="*/ 2147483646 h 55"/>
              <a:gd name="T32" fmla="*/ 2147483646 w 60"/>
              <a:gd name="T33" fmla="*/ 2147483646 h 55"/>
              <a:gd name="T34" fmla="*/ 2147483646 w 60"/>
              <a:gd name="T35" fmla="*/ 2147483646 h 55"/>
              <a:gd name="T36" fmla="*/ 2147483646 w 60"/>
              <a:gd name="T37" fmla="*/ 2147483646 h 55"/>
              <a:gd name="T38" fmla="*/ 2147483646 w 60"/>
              <a:gd name="T39" fmla="*/ 2147483646 h 55"/>
              <a:gd name="T40" fmla="*/ 2147483646 w 60"/>
              <a:gd name="T41" fmla="*/ 0 h 55"/>
              <a:gd name="T42" fmla="*/ 2147483646 w 60"/>
              <a:gd name="T43" fmla="*/ 2147483646 h 55"/>
              <a:gd name="T44" fmla="*/ 2147483646 w 60"/>
              <a:gd name="T45" fmla="*/ 2147483646 h 55"/>
              <a:gd name="T46" fmla="*/ 0 w 60"/>
              <a:gd name="T47" fmla="*/ 0 h 55"/>
              <a:gd name="T48" fmla="*/ 0 w 60"/>
              <a:gd name="T49" fmla="*/ 0 h 55"/>
              <a:gd name="T50" fmla="*/ 0 w 60"/>
              <a:gd name="T51" fmla="*/ 2147483646 h 55"/>
              <a:gd name="T52" fmla="*/ 2147483646 w 60"/>
              <a:gd name="T53" fmla="*/ 2147483646 h 55"/>
              <a:gd name="T54" fmla="*/ 2147483646 w 60"/>
              <a:gd name="T55" fmla="*/ 2147483646 h 55"/>
              <a:gd name="T56" fmla="*/ 2147483646 w 60"/>
              <a:gd name="T57" fmla="*/ 2147483646 h 55"/>
              <a:gd name="T58" fmla="*/ 2147483646 w 60"/>
              <a:gd name="T59" fmla="*/ 2147483646 h 55"/>
              <a:gd name="T60" fmla="*/ 2147483646 w 60"/>
              <a:gd name="T61" fmla="*/ 2147483646 h 55"/>
              <a:gd name="T62" fmla="*/ 2147483646 w 60"/>
              <a:gd name="T63" fmla="*/ 2147483646 h 55"/>
              <a:gd name="T64" fmla="*/ 2147483646 w 60"/>
              <a:gd name="T65" fmla="*/ 2147483646 h 55"/>
              <a:gd name="T66" fmla="*/ 2147483646 w 60"/>
              <a:gd name="T67" fmla="*/ 2147483646 h 55"/>
              <a:gd name="T68" fmla="*/ 2147483646 w 60"/>
              <a:gd name="T69" fmla="*/ 2147483646 h 55"/>
              <a:gd name="T70" fmla="*/ 2147483646 w 60"/>
              <a:gd name="T71" fmla="*/ 2147483646 h 55"/>
              <a:gd name="T72" fmla="*/ 2147483646 w 60"/>
              <a:gd name="T73" fmla="*/ 2147483646 h 55"/>
              <a:gd name="T74" fmla="*/ 2147483646 w 60"/>
              <a:gd name="T75" fmla="*/ 2147483646 h 55"/>
              <a:gd name="T76" fmla="*/ 2147483646 w 60"/>
              <a:gd name="T77" fmla="*/ 2147483646 h 55"/>
              <a:gd name="T78" fmla="*/ 2147483646 w 60"/>
              <a:gd name="T79" fmla="*/ 2147483646 h 55"/>
              <a:gd name="T80" fmla="*/ 2147483646 w 60"/>
              <a:gd name="T81" fmla="*/ 2147483646 h 55"/>
              <a:gd name="T82" fmla="*/ 2147483646 w 60"/>
              <a:gd name="T83" fmla="*/ 2147483646 h 55"/>
              <a:gd name="T84" fmla="*/ 2147483646 w 60"/>
              <a:gd name="T85" fmla="*/ 2147483646 h 55"/>
              <a:gd name="T86" fmla="*/ 2147483646 w 60"/>
              <a:gd name="T87" fmla="*/ 2147483646 h 55"/>
              <a:gd name="T88" fmla="*/ 2147483646 w 60"/>
              <a:gd name="T89" fmla="*/ 2147483646 h 55"/>
              <a:gd name="T90" fmla="*/ 2147483646 w 60"/>
              <a:gd name="T91" fmla="*/ 2147483646 h 55"/>
              <a:gd name="T92" fmla="*/ 2147483646 w 60"/>
              <a:gd name="T93" fmla="*/ 2147483646 h 55"/>
              <a:gd name="T94" fmla="*/ 2147483646 w 60"/>
              <a:gd name="T95" fmla="*/ 2147483646 h 55"/>
              <a:gd name="T96" fmla="*/ 2147483646 w 60"/>
              <a:gd name="T97" fmla="*/ 2147483646 h 5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59" name="Freeform 299"/>
          <p:cNvSpPr>
            <a:spLocks/>
          </p:cNvSpPr>
          <p:nvPr userDrawn="1"/>
        </p:nvSpPr>
        <p:spPr bwMode="auto">
          <a:xfrm>
            <a:off x="6575249" y="2918803"/>
            <a:ext cx="211667" cy="107951"/>
          </a:xfrm>
          <a:custGeom>
            <a:avLst/>
            <a:gdLst>
              <a:gd name="T0" fmla="*/ 2147483646 w 20"/>
              <a:gd name="T1" fmla="*/ 2147483646 h 14"/>
              <a:gd name="T2" fmla="*/ 2147483646 w 20"/>
              <a:gd name="T3" fmla="*/ 2147483646 h 14"/>
              <a:gd name="T4" fmla="*/ 2147483646 w 20"/>
              <a:gd name="T5" fmla="*/ 0 h 14"/>
              <a:gd name="T6" fmla="*/ 2147483646 w 20"/>
              <a:gd name="T7" fmla="*/ 2147483646 h 14"/>
              <a:gd name="T8" fmla="*/ 2147483646 w 20"/>
              <a:gd name="T9" fmla="*/ 0 h 14"/>
              <a:gd name="T10" fmla="*/ 2147483646 w 20"/>
              <a:gd name="T11" fmla="*/ 0 h 14"/>
              <a:gd name="T12" fmla="*/ 2147483646 w 20"/>
              <a:gd name="T13" fmla="*/ 2147483646 h 14"/>
              <a:gd name="T14" fmla="*/ 2147483646 w 20"/>
              <a:gd name="T15" fmla="*/ 2147483646 h 14"/>
              <a:gd name="T16" fmla="*/ 0 w 20"/>
              <a:gd name="T17" fmla="*/ 2147483646 h 14"/>
              <a:gd name="T18" fmla="*/ 2147483646 w 20"/>
              <a:gd name="T19" fmla="*/ 2147483646 h 14"/>
              <a:gd name="T20" fmla="*/ 2147483646 w 20"/>
              <a:gd name="T21" fmla="*/ 2147483646 h 14"/>
              <a:gd name="T22" fmla="*/ 2147483646 w 20"/>
              <a:gd name="T23" fmla="*/ 2147483646 h 14"/>
              <a:gd name="T24" fmla="*/ 2147483646 w 20"/>
              <a:gd name="T25" fmla="*/ 2147483646 h 14"/>
              <a:gd name="T26" fmla="*/ 2147483646 w 20"/>
              <a:gd name="T27" fmla="*/ 2147483646 h 14"/>
              <a:gd name="T28" fmla="*/ 2147483646 w 20"/>
              <a:gd name="T29" fmla="*/ 2147483646 h 14"/>
              <a:gd name="T30" fmla="*/ 2147483646 w 20"/>
              <a:gd name="T31" fmla="*/ 2147483646 h 14"/>
              <a:gd name="T32" fmla="*/ 2147483646 w 20"/>
              <a:gd name="T33" fmla="*/ 2147483646 h 14"/>
              <a:gd name="T34" fmla="*/ 2147483646 w 20"/>
              <a:gd name="T35" fmla="*/ 2147483646 h 14"/>
              <a:gd name="T36" fmla="*/ 2147483646 w 20"/>
              <a:gd name="T37" fmla="*/ 2147483646 h 14"/>
              <a:gd name="T38" fmla="*/ 2147483646 w 20"/>
              <a:gd name="T39" fmla="*/ 2147483646 h 14"/>
              <a:gd name="T40" fmla="*/ 2147483646 w 20"/>
              <a:gd name="T41" fmla="*/ 2147483646 h 14"/>
              <a:gd name="T42" fmla="*/ 2147483646 w 20"/>
              <a:gd name="T43" fmla="*/ 2147483646 h 14"/>
              <a:gd name="T44" fmla="*/ 2147483646 w 20"/>
              <a:gd name="T45" fmla="*/ 2147483646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0" name="Freeform 300"/>
          <p:cNvSpPr>
            <a:spLocks/>
          </p:cNvSpPr>
          <p:nvPr userDrawn="1"/>
        </p:nvSpPr>
        <p:spPr bwMode="auto">
          <a:xfrm>
            <a:off x="6668401" y="2769568"/>
            <a:ext cx="158751" cy="101600"/>
          </a:xfrm>
          <a:custGeom>
            <a:avLst/>
            <a:gdLst>
              <a:gd name="T0" fmla="*/ 2147483646 w 90"/>
              <a:gd name="T1" fmla="*/ 2147483646 h 78"/>
              <a:gd name="T2" fmla="*/ 2147483646 w 90"/>
              <a:gd name="T3" fmla="*/ 2147483646 h 78"/>
              <a:gd name="T4" fmla="*/ 2147483646 w 90"/>
              <a:gd name="T5" fmla="*/ 2147483646 h 78"/>
              <a:gd name="T6" fmla="*/ 2147483646 w 90"/>
              <a:gd name="T7" fmla="*/ 2147483646 h 78"/>
              <a:gd name="T8" fmla="*/ 2147483646 w 90"/>
              <a:gd name="T9" fmla="*/ 2147483646 h 78"/>
              <a:gd name="T10" fmla="*/ 2147483646 w 90"/>
              <a:gd name="T11" fmla="*/ 0 h 78"/>
              <a:gd name="T12" fmla="*/ 2147483646 w 90"/>
              <a:gd name="T13" fmla="*/ 0 h 78"/>
              <a:gd name="T14" fmla="*/ 2147483646 w 90"/>
              <a:gd name="T15" fmla="*/ 0 h 78"/>
              <a:gd name="T16" fmla="*/ 0 w 90"/>
              <a:gd name="T17" fmla="*/ 2147483646 h 78"/>
              <a:gd name="T18" fmla="*/ 0 w 90"/>
              <a:gd name="T19" fmla="*/ 2147483646 h 78"/>
              <a:gd name="T20" fmla="*/ 2147483646 w 90"/>
              <a:gd name="T21" fmla="*/ 2147483646 h 78"/>
              <a:gd name="T22" fmla="*/ 2147483646 w 90"/>
              <a:gd name="T23" fmla="*/ 2147483646 h 78"/>
              <a:gd name="T24" fmla="*/ 2147483646 w 90"/>
              <a:gd name="T25" fmla="*/ 2147483646 h 78"/>
              <a:gd name="T26" fmla="*/ 2147483646 w 90"/>
              <a:gd name="T27" fmla="*/ 2147483646 h 78"/>
              <a:gd name="T28" fmla="*/ 2147483646 w 90"/>
              <a:gd name="T29" fmla="*/ 2147483646 h 78"/>
              <a:gd name="T30" fmla="*/ 2147483646 w 90"/>
              <a:gd name="T31" fmla="*/ 2147483646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1" name="Freeform 301"/>
          <p:cNvSpPr>
            <a:spLocks/>
          </p:cNvSpPr>
          <p:nvPr userDrawn="1"/>
        </p:nvSpPr>
        <p:spPr bwMode="auto">
          <a:xfrm>
            <a:off x="6662035" y="2926733"/>
            <a:ext cx="311149" cy="211139"/>
          </a:xfrm>
          <a:custGeom>
            <a:avLst/>
            <a:gdLst>
              <a:gd name="T0" fmla="*/ 2147483646 w 30"/>
              <a:gd name="T1" fmla="*/ 2147483646 h 27"/>
              <a:gd name="T2" fmla="*/ 2147483646 w 30"/>
              <a:gd name="T3" fmla="*/ 2147483646 h 27"/>
              <a:gd name="T4" fmla="*/ 2147483646 w 30"/>
              <a:gd name="T5" fmla="*/ 2147483646 h 27"/>
              <a:gd name="T6" fmla="*/ 2147483646 w 30"/>
              <a:gd name="T7" fmla="*/ 2147483646 h 27"/>
              <a:gd name="T8" fmla="*/ 2147483646 w 30"/>
              <a:gd name="T9" fmla="*/ 0 h 27"/>
              <a:gd name="T10" fmla="*/ 2147483646 w 30"/>
              <a:gd name="T11" fmla="*/ 2147483646 h 27"/>
              <a:gd name="T12" fmla="*/ 2147483646 w 30"/>
              <a:gd name="T13" fmla="*/ 2147483646 h 27"/>
              <a:gd name="T14" fmla="*/ 2147483646 w 30"/>
              <a:gd name="T15" fmla="*/ 2147483646 h 27"/>
              <a:gd name="T16" fmla="*/ 2147483646 w 30"/>
              <a:gd name="T17" fmla="*/ 2147483646 h 27"/>
              <a:gd name="T18" fmla="*/ 2147483646 w 30"/>
              <a:gd name="T19" fmla="*/ 2147483646 h 27"/>
              <a:gd name="T20" fmla="*/ 2147483646 w 30"/>
              <a:gd name="T21" fmla="*/ 2147483646 h 27"/>
              <a:gd name="T22" fmla="*/ 2147483646 w 30"/>
              <a:gd name="T23" fmla="*/ 2147483646 h 27"/>
              <a:gd name="T24" fmla="*/ 2147483646 w 30"/>
              <a:gd name="T25" fmla="*/ 2147483646 h 27"/>
              <a:gd name="T26" fmla="*/ 2147483646 w 30"/>
              <a:gd name="T27" fmla="*/ 2147483646 h 27"/>
              <a:gd name="T28" fmla="*/ 2147483646 w 30"/>
              <a:gd name="T29" fmla="*/ 2147483646 h 27"/>
              <a:gd name="T30" fmla="*/ 2147483646 w 30"/>
              <a:gd name="T31" fmla="*/ 2147483646 h 27"/>
              <a:gd name="T32" fmla="*/ 0 w 30"/>
              <a:gd name="T33" fmla="*/ 2147483646 h 27"/>
              <a:gd name="T34" fmla="*/ 2147483646 w 30"/>
              <a:gd name="T35" fmla="*/ 2147483646 h 27"/>
              <a:gd name="T36" fmla="*/ 2147483646 w 30"/>
              <a:gd name="T37" fmla="*/ 2147483646 h 27"/>
              <a:gd name="T38" fmla="*/ 2147483646 w 30"/>
              <a:gd name="T39" fmla="*/ 2147483646 h 27"/>
              <a:gd name="T40" fmla="*/ 2147483646 w 30"/>
              <a:gd name="T41" fmla="*/ 2147483646 h 27"/>
              <a:gd name="T42" fmla="*/ 2147483646 w 30"/>
              <a:gd name="T43" fmla="*/ 2147483646 h 27"/>
              <a:gd name="T44" fmla="*/ 2147483646 w 30"/>
              <a:gd name="T45" fmla="*/ 2147483646 h 27"/>
              <a:gd name="T46" fmla="*/ 2147483646 w 30"/>
              <a:gd name="T47" fmla="*/ 2147483646 h 27"/>
              <a:gd name="T48" fmla="*/ 2147483646 w 30"/>
              <a:gd name="T49" fmla="*/ 2147483646 h 27"/>
              <a:gd name="T50" fmla="*/ 2147483646 w 30"/>
              <a:gd name="T51" fmla="*/ 2147483646 h 27"/>
              <a:gd name="T52" fmla="*/ 2147483646 w 30"/>
              <a:gd name="T53" fmla="*/ 2147483646 h 27"/>
              <a:gd name="T54" fmla="*/ 2147483646 w 30"/>
              <a:gd name="T55" fmla="*/ 2147483646 h 27"/>
              <a:gd name="T56" fmla="*/ 2147483646 w 30"/>
              <a:gd name="T57" fmla="*/ 2147483646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2" name="Freeform 302"/>
          <p:cNvSpPr>
            <a:spLocks/>
          </p:cNvSpPr>
          <p:nvPr userDrawn="1"/>
        </p:nvSpPr>
        <p:spPr bwMode="auto">
          <a:xfrm>
            <a:off x="6585833" y="2841015"/>
            <a:ext cx="254000" cy="107951"/>
          </a:xfrm>
          <a:custGeom>
            <a:avLst/>
            <a:gdLst>
              <a:gd name="T0" fmla="*/ 2147483646 w 24"/>
              <a:gd name="T1" fmla="*/ 2147483646 h 14"/>
              <a:gd name="T2" fmla="*/ 2147483646 w 24"/>
              <a:gd name="T3" fmla="*/ 2147483646 h 14"/>
              <a:gd name="T4" fmla="*/ 2147483646 w 24"/>
              <a:gd name="T5" fmla="*/ 2147483646 h 14"/>
              <a:gd name="T6" fmla="*/ 2147483646 w 24"/>
              <a:gd name="T7" fmla="*/ 2147483646 h 14"/>
              <a:gd name="T8" fmla="*/ 2147483646 w 24"/>
              <a:gd name="T9" fmla="*/ 2147483646 h 14"/>
              <a:gd name="T10" fmla="*/ 2147483646 w 24"/>
              <a:gd name="T11" fmla="*/ 2147483646 h 14"/>
              <a:gd name="T12" fmla="*/ 2147483646 w 24"/>
              <a:gd name="T13" fmla="*/ 2147483646 h 14"/>
              <a:gd name="T14" fmla="*/ 2147483646 w 24"/>
              <a:gd name="T15" fmla="*/ 2147483646 h 14"/>
              <a:gd name="T16" fmla="*/ 2147483646 w 24"/>
              <a:gd name="T17" fmla="*/ 2147483646 h 14"/>
              <a:gd name="T18" fmla="*/ 2147483646 w 24"/>
              <a:gd name="T19" fmla="*/ 2147483646 h 14"/>
              <a:gd name="T20" fmla="*/ 2147483646 w 24"/>
              <a:gd name="T21" fmla="*/ 2147483646 h 14"/>
              <a:gd name="T22" fmla="*/ 2147483646 w 24"/>
              <a:gd name="T23" fmla="*/ 0 h 14"/>
              <a:gd name="T24" fmla="*/ 2147483646 w 24"/>
              <a:gd name="T25" fmla="*/ 2147483646 h 14"/>
              <a:gd name="T26" fmla="*/ 2147483646 w 24"/>
              <a:gd name="T27" fmla="*/ 2147483646 h 14"/>
              <a:gd name="T28" fmla="*/ 2147483646 w 24"/>
              <a:gd name="T29" fmla="*/ 2147483646 h 14"/>
              <a:gd name="T30" fmla="*/ 2147483646 w 24"/>
              <a:gd name="T31" fmla="*/ 2147483646 h 14"/>
              <a:gd name="T32" fmla="*/ 2147483646 w 24"/>
              <a:gd name="T33" fmla="*/ 2147483646 h 14"/>
              <a:gd name="T34" fmla="*/ 2147483646 w 24"/>
              <a:gd name="T35" fmla="*/ 2147483646 h 14"/>
              <a:gd name="T36" fmla="*/ 0 w 24"/>
              <a:gd name="T37" fmla="*/ 2147483646 h 14"/>
              <a:gd name="T38" fmla="*/ 2147483646 w 24"/>
              <a:gd name="T39" fmla="*/ 2147483646 h 14"/>
              <a:gd name="T40" fmla="*/ 2147483646 w 24"/>
              <a:gd name="T41" fmla="*/ 2147483646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3" name="Freeform 303"/>
          <p:cNvSpPr>
            <a:spLocks/>
          </p:cNvSpPr>
          <p:nvPr userDrawn="1"/>
        </p:nvSpPr>
        <p:spPr bwMode="auto">
          <a:xfrm>
            <a:off x="5383568" y="4291980"/>
            <a:ext cx="251883" cy="141288"/>
          </a:xfrm>
          <a:custGeom>
            <a:avLst/>
            <a:gdLst>
              <a:gd name="T0" fmla="*/ 2147483646 w 24"/>
              <a:gd name="T1" fmla="*/ 2147483646 h 18"/>
              <a:gd name="T2" fmla="*/ 2147483646 w 24"/>
              <a:gd name="T3" fmla="*/ 2147483646 h 18"/>
              <a:gd name="T4" fmla="*/ 2147483646 w 24"/>
              <a:gd name="T5" fmla="*/ 2147483646 h 18"/>
              <a:gd name="T6" fmla="*/ 2147483646 w 24"/>
              <a:gd name="T7" fmla="*/ 2147483646 h 18"/>
              <a:gd name="T8" fmla="*/ 2147483646 w 24"/>
              <a:gd name="T9" fmla="*/ 2147483646 h 18"/>
              <a:gd name="T10" fmla="*/ 2147483646 w 24"/>
              <a:gd name="T11" fmla="*/ 2147483646 h 18"/>
              <a:gd name="T12" fmla="*/ 2147483646 w 24"/>
              <a:gd name="T13" fmla="*/ 2147483646 h 18"/>
              <a:gd name="T14" fmla="*/ 2147483646 w 24"/>
              <a:gd name="T15" fmla="*/ 2147483646 h 18"/>
              <a:gd name="T16" fmla="*/ 2147483646 w 24"/>
              <a:gd name="T17" fmla="*/ 2147483646 h 18"/>
              <a:gd name="T18" fmla="*/ 2147483646 w 24"/>
              <a:gd name="T19" fmla="*/ 2147483646 h 18"/>
              <a:gd name="T20" fmla="*/ 2147483646 w 24"/>
              <a:gd name="T21" fmla="*/ 2147483646 h 18"/>
              <a:gd name="T22" fmla="*/ 2147483646 w 24"/>
              <a:gd name="T23" fmla="*/ 2147483646 h 18"/>
              <a:gd name="T24" fmla="*/ 2147483646 w 24"/>
              <a:gd name="T25" fmla="*/ 2147483646 h 18"/>
              <a:gd name="T26" fmla="*/ 2147483646 w 24"/>
              <a:gd name="T27" fmla="*/ 2147483646 h 18"/>
              <a:gd name="T28" fmla="*/ 2147483646 w 24"/>
              <a:gd name="T29" fmla="*/ 2147483646 h 18"/>
              <a:gd name="T30" fmla="*/ 2147483646 w 24"/>
              <a:gd name="T31" fmla="*/ 2147483646 h 18"/>
              <a:gd name="T32" fmla="*/ 2147483646 w 24"/>
              <a:gd name="T33" fmla="*/ 0 h 18"/>
              <a:gd name="T34" fmla="*/ 2147483646 w 24"/>
              <a:gd name="T35" fmla="*/ 0 h 18"/>
              <a:gd name="T36" fmla="*/ 2147483646 w 24"/>
              <a:gd name="T37" fmla="*/ 2147483646 h 18"/>
              <a:gd name="T38" fmla="*/ 2147483646 w 24"/>
              <a:gd name="T39" fmla="*/ 2147483646 h 18"/>
              <a:gd name="T40" fmla="*/ 2147483646 w 24"/>
              <a:gd name="T41" fmla="*/ 2147483646 h 18"/>
              <a:gd name="T42" fmla="*/ 0 w 24"/>
              <a:gd name="T43" fmla="*/ 2147483646 h 18"/>
              <a:gd name="T44" fmla="*/ 2147483646 w 24"/>
              <a:gd name="T45" fmla="*/ 2147483646 h 18"/>
              <a:gd name="T46" fmla="*/ 2147483646 w 24"/>
              <a:gd name="T47" fmla="*/ 2147483646 h 18"/>
              <a:gd name="T48" fmla="*/ 2147483646 w 24"/>
              <a:gd name="T49" fmla="*/ 2147483646 h 18"/>
              <a:gd name="T50" fmla="*/ 2147483646 w 24"/>
              <a:gd name="T51" fmla="*/ 2147483646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4" name="Freeform 304"/>
          <p:cNvSpPr>
            <a:spLocks/>
          </p:cNvSpPr>
          <p:nvPr userDrawn="1"/>
        </p:nvSpPr>
        <p:spPr bwMode="auto">
          <a:xfrm>
            <a:off x="5322184" y="4190384"/>
            <a:ext cx="196851" cy="111125"/>
          </a:xfrm>
          <a:custGeom>
            <a:avLst/>
            <a:gdLst>
              <a:gd name="T0" fmla="*/ 2147483646 w 114"/>
              <a:gd name="T1" fmla="*/ 2147483646 h 85"/>
              <a:gd name="T2" fmla="*/ 2147483646 w 114"/>
              <a:gd name="T3" fmla="*/ 2147483646 h 85"/>
              <a:gd name="T4" fmla="*/ 2147483646 w 114"/>
              <a:gd name="T5" fmla="*/ 2147483646 h 85"/>
              <a:gd name="T6" fmla="*/ 2147483646 w 114"/>
              <a:gd name="T7" fmla="*/ 2147483646 h 85"/>
              <a:gd name="T8" fmla="*/ 2147483646 w 114"/>
              <a:gd name="T9" fmla="*/ 2147483646 h 85"/>
              <a:gd name="T10" fmla="*/ 2147483646 w 114"/>
              <a:gd name="T11" fmla="*/ 2147483646 h 85"/>
              <a:gd name="T12" fmla="*/ 2147483646 w 114"/>
              <a:gd name="T13" fmla="*/ 2147483646 h 85"/>
              <a:gd name="T14" fmla="*/ 2147483646 w 114"/>
              <a:gd name="T15" fmla="*/ 2147483646 h 85"/>
              <a:gd name="T16" fmla="*/ 2147483646 w 114"/>
              <a:gd name="T17" fmla="*/ 2147483646 h 85"/>
              <a:gd name="T18" fmla="*/ 2147483646 w 114"/>
              <a:gd name="T19" fmla="*/ 2147483646 h 85"/>
              <a:gd name="T20" fmla="*/ 2147483646 w 114"/>
              <a:gd name="T21" fmla="*/ 2147483646 h 85"/>
              <a:gd name="T22" fmla="*/ 2147483646 w 114"/>
              <a:gd name="T23" fmla="*/ 0 h 85"/>
              <a:gd name="T24" fmla="*/ 2147483646 w 114"/>
              <a:gd name="T25" fmla="*/ 2147483646 h 85"/>
              <a:gd name="T26" fmla="*/ 2147483646 w 114"/>
              <a:gd name="T27" fmla="*/ 2147483646 h 85"/>
              <a:gd name="T28" fmla="*/ 0 w 114"/>
              <a:gd name="T29" fmla="*/ 2147483646 h 85"/>
              <a:gd name="T30" fmla="*/ 2147483646 w 114"/>
              <a:gd name="T31" fmla="*/ 2147483646 h 85"/>
              <a:gd name="T32" fmla="*/ 2147483646 w 114"/>
              <a:gd name="T33" fmla="*/ 2147483646 h 85"/>
              <a:gd name="T34" fmla="*/ 2147483646 w 114"/>
              <a:gd name="T35" fmla="*/ 2147483646 h 85"/>
              <a:gd name="T36" fmla="*/ 2147483646 w 114"/>
              <a:gd name="T37" fmla="*/ 2147483646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5" name="Freeform 305"/>
          <p:cNvSpPr>
            <a:spLocks/>
          </p:cNvSpPr>
          <p:nvPr userDrawn="1"/>
        </p:nvSpPr>
        <p:spPr bwMode="auto">
          <a:xfrm>
            <a:off x="5332768" y="3918930"/>
            <a:ext cx="397933" cy="319087"/>
          </a:xfrm>
          <a:custGeom>
            <a:avLst/>
            <a:gdLst>
              <a:gd name="T0" fmla="*/ 2147483646 w 38"/>
              <a:gd name="T1" fmla="*/ 2147483646 h 41"/>
              <a:gd name="T2" fmla="*/ 2147483646 w 38"/>
              <a:gd name="T3" fmla="*/ 2147483646 h 41"/>
              <a:gd name="T4" fmla="*/ 2147483646 w 38"/>
              <a:gd name="T5" fmla="*/ 2147483646 h 41"/>
              <a:gd name="T6" fmla="*/ 2147483646 w 38"/>
              <a:gd name="T7" fmla="*/ 2147483646 h 41"/>
              <a:gd name="T8" fmla="*/ 2147483646 w 38"/>
              <a:gd name="T9" fmla="*/ 2147483646 h 41"/>
              <a:gd name="T10" fmla="*/ 2147483646 w 38"/>
              <a:gd name="T11" fmla="*/ 2147483646 h 41"/>
              <a:gd name="T12" fmla="*/ 2147483646 w 38"/>
              <a:gd name="T13" fmla="*/ 2147483646 h 41"/>
              <a:gd name="T14" fmla="*/ 2147483646 w 38"/>
              <a:gd name="T15" fmla="*/ 2147483646 h 41"/>
              <a:gd name="T16" fmla="*/ 2147483646 w 38"/>
              <a:gd name="T17" fmla="*/ 2147483646 h 41"/>
              <a:gd name="T18" fmla="*/ 2147483646 w 38"/>
              <a:gd name="T19" fmla="*/ 2147483646 h 41"/>
              <a:gd name="T20" fmla="*/ 2147483646 w 38"/>
              <a:gd name="T21" fmla="*/ 2147483646 h 41"/>
              <a:gd name="T22" fmla="*/ 2147483646 w 38"/>
              <a:gd name="T23" fmla="*/ 2147483646 h 41"/>
              <a:gd name="T24" fmla="*/ 2147483646 w 38"/>
              <a:gd name="T25" fmla="*/ 2147483646 h 41"/>
              <a:gd name="T26" fmla="*/ 2147483646 w 38"/>
              <a:gd name="T27" fmla="*/ 0 h 41"/>
              <a:gd name="T28" fmla="*/ 2147483646 w 38"/>
              <a:gd name="T29" fmla="*/ 2147483646 h 41"/>
              <a:gd name="T30" fmla="*/ 2147483646 w 38"/>
              <a:gd name="T31" fmla="*/ 2147483646 h 41"/>
              <a:gd name="T32" fmla="*/ 2147483646 w 38"/>
              <a:gd name="T33" fmla="*/ 2147483646 h 41"/>
              <a:gd name="T34" fmla="*/ 2147483646 w 38"/>
              <a:gd name="T35" fmla="*/ 2147483646 h 41"/>
              <a:gd name="T36" fmla="*/ 2147483646 w 38"/>
              <a:gd name="T37" fmla="*/ 2147483646 h 41"/>
              <a:gd name="T38" fmla="*/ 2147483646 w 38"/>
              <a:gd name="T39" fmla="*/ 2147483646 h 41"/>
              <a:gd name="T40" fmla="*/ 0 w 38"/>
              <a:gd name="T41" fmla="*/ 2147483646 h 41"/>
              <a:gd name="T42" fmla="*/ 2147483646 w 38"/>
              <a:gd name="T43" fmla="*/ 2147483646 h 41"/>
              <a:gd name="T44" fmla="*/ 2147483646 w 38"/>
              <a:gd name="T45" fmla="*/ 2147483646 h 41"/>
              <a:gd name="T46" fmla="*/ 2147483646 w 38"/>
              <a:gd name="T47" fmla="*/ 2147483646 h 41"/>
              <a:gd name="T48" fmla="*/ 2147483646 w 38"/>
              <a:gd name="T49" fmla="*/ 2147483646 h 41"/>
              <a:gd name="T50" fmla="*/ 2147483646 w 38"/>
              <a:gd name="T51" fmla="*/ 2147483646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6" name="Freeform 306"/>
          <p:cNvSpPr>
            <a:spLocks/>
          </p:cNvSpPr>
          <p:nvPr userDrawn="1"/>
        </p:nvSpPr>
        <p:spPr bwMode="auto">
          <a:xfrm>
            <a:off x="6702267" y="3785570"/>
            <a:ext cx="376767" cy="273051"/>
          </a:xfrm>
          <a:custGeom>
            <a:avLst/>
            <a:gdLst>
              <a:gd name="T0" fmla="*/ 0 w 36"/>
              <a:gd name="T1" fmla="*/ 2147483646 h 35"/>
              <a:gd name="T2" fmla="*/ 2147483646 w 36"/>
              <a:gd name="T3" fmla="*/ 2147483646 h 35"/>
              <a:gd name="T4" fmla="*/ 2147483646 w 36"/>
              <a:gd name="T5" fmla="*/ 2147483646 h 35"/>
              <a:gd name="T6" fmla="*/ 2147483646 w 36"/>
              <a:gd name="T7" fmla="*/ 2147483646 h 35"/>
              <a:gd name="T8" fmla="*/ 2147483646 w 36"/>
              <a:gd name="T9" fmla="*/ 2147483646 h 35"/>
              <a:gd name="T10" fmla="*/ 2147483646 w 36"/>
              <a:gd name="T11" fmla="*/ 2147483646 h 35"/>
              <a:gd name="T12" fmla="*/ 2147483646 w 36"/>
              <a:gd name="T13" fmla="*/ 2147483646 h 35"/>
              <a:gd name="T14" fmla="*/ 2147483646 w 36"/>
              <a:gd name="T15" fmla="*/ 2147483646 h 35"/>
              <a:gd name="T16" fmla="*/ 2147483646 w 36"/>
              <a:gd name="T17" fmla="*/ 2147483646 h 35"/>
              <a:gd name="T18" fmla="*/ 2147483646 w 36"/>
              <a:gd name="T19" fmla="*/ 2147483646 h 35"/>
              <a:gd name="T20" fmla="*/ 2147483646 w 36"/>
              <a:gd name="T21" fmla="*/ 2147483646 h 35"/>
              <a:gd name="T22" fmla="*/ 2147483646 w 36"/>
              <a:gd name="T23" fmla="*/ 2147483646 h 35"/>
              <a:gd name="T24" fmla="*/ 2147483646 w 36"/>
              <a:gd name="T25" fmla="*/ 2147483646 h 35"/>
              <a:gd name="T26" fmla="*/ 2147483646 w 36"/>
              <a:gd name="T27" fmla="*/ 2147483646 h 35"/>
              <a:gd name="T28" fmla="*/ 2147483646 w 36"/>
              <a:gd name="T29" fmla="*/ 2147483646 h 35"/>
              <a:gd name="T30" fmla="*/ 2147483646 w 36"/>
              <a:gd name="T31" fmla="*/ 2147483646 h 35"/>
              <a:gd name="T32" fmla="*/ 2147483646 w 36"/>
              <a:gd name="T33" fmla="*/ 2147483646 h 35"/>
              <a:gd name="T34" fmla="*/ 2147483646 w 36"/>
              <a:gd name="T35" fmla="*/ 2147483646 h 35"/>
              <a:gd name="T36" fmla="*/ 2147483646 w 36"/>
              <a:gd name="T37" fmla="*/ 2147483646 h 35"/>
              <a:gd name="T38" fmla="*/ 2147483646 w 36"/>
              <a:gd name="T39" fmla="*/ 2147483646 h 35"/>
              <a:gd name="T40" fmla="*/ 2147483646 w 36"/>
              <a:gd name="T41" fmla="*/ 0 h 35"/>
              <a:gd name="T42" fmla="*/ 2147483646 w 36"/>
              <a:gd name="T43" fmla="*/ 0 h 35"/>
              <a:gd name="T44" fmla="*/ 2147483646 w 36"/>
              <a:gd name="T45" fmla="*/ 2147483646 h 35"/>
              <a:gd name="T46" fmla="*/ 0 w 36"/>
              <a:gd name="T47" fmla="*/ 2147483646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7" name="Freeform 307"/>
          <p:cNvSpPr>
            <a:spLocks/>
          </p:cNvSpPr>
          <p:nvPr userDrawn="1"/>
        </p:nvSpPr>
        <p:spPr bwMode="auto">
          <a:xfrm>
            <a:off x="6187918" y="3737953"/>
            <a:ext cx="546100" cy="388937"/>
          </a:xfrm>
          <a:custGeom>
            <a:avLst/>
            <a:gdLst>
              <a:gd name="T0" fmla="*/ 2147483646 w 52"/>
              <a:gd name="T1" fmla="*/ 2147483646 h 50"/>
              <a:gd name="T2" fmla="*/ 2147483646 w 52"/>
              <a:gd name="T3" fmla="*/ 2147483646 h 50"/>
              <a:gd name="T4" fmla="*/ 2147483646 w 52"/>
              <a:gd name="T5" fmla="*/ 2147483646 h 50"/>
              <a:gd name="T6" fmla="*/ 0 w 52"/>
              <a:gd name="T7" fmla="*/ 2147483646 h 50"/>
              <a:gd name="T8" fmla="*/ 0 w 52"/>
              <a:gd name="T9" fmla="*/ 2147483646 h 50"/>
              <a:gd name="T10" fmla="*/ 2147483646 w 52"/>
              <a:gd name="T11" fmla="*/ 2147483646 h 50"/>
              <a:gd name="T12" fmla="*/ 2147483646 w 52"/>
              <a:gd name="T13" fmla="*/ 2147483646 h 50"/>
              <a:gd name="T14" fmla="*/ 2147483646 w 52"/>
              <a:gd name="T15" fmla="*/ 2147483646 h 50"/>
              <a:gd name="T16" fmla="*/ 2147483646 w 52"/>
              <a:gd name="T17" fmla="*/ 2147483646 h 50"/>
              <a:gd name="T18" fmla="*/ 2147483646 w 52"/>
              <a:gd name="T19" fmla="*/ 2147483646 h 50"/>
              <a:gd name="T20" fmla="*/ 2147483646 w 52"/>
              <a:gd name="T21" fmla="*/ 2147483646 h 50"/>
              <a:gd name="T22" fmla="*/ 2147483646 w 52"/>
              <a:gd name="T23" fmla="*/ 2147483646 h 50"/>
              <a:gd name="T24" fmla="*/ 2147483646 w 52"/>
              <a:gd name="T25" fmla="*/ 2147483646 h 50"/>
              <a:gd name="T26" fmla="*/ 2147483646 w 52"/>
              <a:gd name="T27" fmla="*/ 2147483646 h 50"/>
              <a:gd name="T28" fmla="*/ 2147483646 w 52"/>
              <a:gd name="T29" fmla="*/ 2147483646 h 50"/>
              <a:gd name="T30" fmla="*/ 2147483646 w 52"/>
              <a:gd name="T31" fmla="*/ 2147483646 h 50"/>
              <a:gd name="T32" fmla="*/ 2147483646 w 52"/>
              <a:gd name="T33" fmla="*/ 2147483646 h 50"/>
              <a:gd name="T34" fmla="*/ 2147483646 w 52"/>
              <a:gd name="T35" fmla="*/ 2147483646 h 50"/>
              <a:gd name="T36" fmla="*/ 2147483646 w 52"/>
              <a:gd name="T37" fmla="*/ 2147483646 h 50"/>
              <a:gd name="T38" fmla="*/ 2147483646 w 52"/>
              <a:gd name="T39" fmla="*/ 2147483646 h 50"/>
              <a:gd name="T40" fmla="*/ 2147483646 w 52"/>
              <a:gd name="T41" fmla="*/ 2147483646 h 50"/>
              <a:gd name="T42" fmla="*/ 2147483646 w 52"/>
              <a:gd name="T43" fmla="*/ 2147483646 h 50"/>
              <a:gd name="T44" fmla="*/ 2147483646 w 52"/>
              <a:gd name="T45" fmla="*/ 2147483646 h 50"/>
              <a:gd name="T46" fmla="*/ 2147483646 w 52"/>
              <a:gd name="T47" fmla="*/ 2147483646 h 50"/>
              <a:gd name="T48" fmla="*/ 2147483646 w 52"/>
              <a:gd name="T49" fmla="*/ 2147483646 h 50"/>
              <a:gd name="T50" fmla="*/ 2147483646 w 52"/>
              <a:gd name="T51" fmla="*/ 2147483646 h 50"/>
              <a:gd name="T52" fmla="*/ 2147483646 w 52"/>
              <a:gd name="T53" fmla="*/ 2147483646 h 50"/>
              <a:gd name="T54" fmla="*/ 2147483646 w 52"/>
              <a:gd name="T55" fmla="*/ 2147483646 h 50"/>
              <a:gd name="T56" fmla="*/ 2147483646 w 52"/>
              <a:gd name="T57" fmla="*/ 2147483646 h 50"/>
              <a:gd name="T58" fmla="*/ 2147483646 w 52"/>
              <a:gd name="T59" fmla="*/ 2147483646 h 50"/>
              <a:gd name="T60" fmla="*/ 2147483646 w 52"/>
              <a:gd name="T61" fmla="*/ 2147483646 h 50"/>
              <a:gd name="T62" fmla="*/ 2147483646 w 52"/>
              <a:gd name="T63" fmla="*/ 2147483646 h 50"/>
              <a:gd name="T64" fmla="*/ 2147483646 w 52"/>
              <a:gd name="T65" fmla="*/ 2147483646 h 50"/>
              <a:gd name="T66" fmla="*/ 2147483646 w 52"/>
              <a:gd name="T67" fmla="*/ 0 h 50"/>
              <a:gd name="T68" fmla="*/ 2147483646 w 52"/>
              <a:gd name="T69" fmla="*/ 2147483646 h 50"/>
              <a:gd name="T70" fmla="*/ 2147483646 w 52"/>
              <a:gd name="T71" fmla="*/ 2147483646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8" name="Freeform 308"/>
          <p:cNvSpPr>
            <a:spLocks/>
          </p:cNvSpPr>
          <p:nvPr userDrawn="1"/>
        </p:nvSpPr>
        <p:spPr bwMode="auto">
          <a:xfrm>
            <a:off x="6134983" y="3622056"/>
            <a:ext cx="137584" cy="193675"/>
          </a:xfrm>
          <a:custGeom>
            <a:avLst/>
            <a:gdLst>
              <a:gd name="T0" fmla="*/ 2147483646 w 78"/>
              <a:gd name="T1" fmla="*/ 2147483646 h 150"/>
              <a:gd name="T2" fmla="*/ 2147483646 w 78"/>
              <a:gd name="T3" fmla="*/ 2147483646 h 150"/>
              <a:gd name="T4" fmla="*/ 2147483646 w 78"/>
              <a:gd name="T5" fmla="*/ 2147483646 h 150"/>
              <a:gd name="T6" fmla="*/ 0 w 78"/>
              <a:gd name="T7" fmla="*/ 2147483646 h 150"/>
              <a:gd name="T8" fmla="*/ 0 w 78"/>
              <a:gd name="T9" fmla="*/ 2147483646 h 150"/>
              <a:gd name="T10" fmla="*/ 2147483646 w 78"/>
              <a:gd name="T11" fmla="*/ 2147483646 h 150"/>
              <a:gd name="T12" fmla="*/ 2147483646 w 78"/>
              <a:gd name="T13" fmla="*/ 2147483646 h 150"/>
              <a:gd name="T14" fmla="*/ 2147483646 w 78"/>
              <a:gd name="T15" fmla="*/ 2147483646 h 150"/>
              <a:gd name="T16" fmla="*/ 2147483646 w 78"/>
              <a:gd name="T17" fmla="*/ 2147483646 h 150"/>
              <a:gd name="T18" fmla="*/ 2147483646 w 78"/>
              <a:gd name="T19" fmla="*/ 2147483646 h 150"/>
              <a:gd name="T20" fmla="*/ 2147483646 w 78"/>
              <a:gd name="T21" fmla="*/ 2147483646 h 150"/>
              <a:gd name="T22" fmla="*/ 2147483646 w 78"/>
              <a:gd name="T23" fmla="*/ 2147483646 h 150"/>
              <a:gd name="T24" fmla="*/ 2147483646 w 78"/>
              <a:gd name="T25" fmla="*/ 2147483646 h 150"/>
              <a:gd name="T26" fmla="*/ 2147483646 w 78"/>
              <a:gd name="T27" fmla="*/ 2147483646 h 150"/>
              <a:gd name="T28" fmla="*/ 2147483646 w 78"/>
              <a:gd name="T29" fmla="*/ 2147483646 h 150"/>
              <a:gd name="T30" fmla="*/ 2147483646 w 78"/>
              <a:gd name="T31" fmla="*/ 2147483646 h 150"/>
              <a:gd name="T32" fmla="*/ 2147483646 w 78"/>
              <a:gd name="T33" fmla="*/ 2147483646 h 150"/>
              <a:gd name="T34" fmla="*/ 2147483646 w 78"/>
              <a:gd name="T35" fmla="*/ 2147483646 h 150"/>
              <a:gd name="T36" fmla="*/ 2147483646 w 78"/>
              <a:gd name="T37" fmla="*/ 0 h 150"/>
              <a:gd name="T38" fmla="*/ 2147483646 w 78"/>
              <a:gd name="T39" fmla="*/ 0 h 150"/>
              <a:gd name="T40" fmla="*/ 2147483646 w 78"/>
              <a:gd name="T41" fmla="*/ 2147483646 h 150"/>
              <a:gd name="T42" fmla="*/ 2147483646 w 78"/>
              <a:gd name="T43" fmla="*/ 2147483646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69" name="Freeform 309"/>
          <p:cNvSpPr>
            <a:spLocks/>
          </p:cNvSpPr>
          <p:nvPr userDrawn="1"/>
        </p:nvSpPr>
        <p:spPr bwMode="auto">
          <a:xfrm>
            <a:off x="5459767" y="3668094"/>
            <a:ext cx="395816" cy="227012"/>
          </a:xfrm>
          <a:custGeom>
            <a:avLst/>
            <a:gdLst>
              <a:gd name="T0" fmla="*/ 2147483646 w 228"/>
              <a:gd name="T1" fmla="*/ 2147483646 h 174"/>
              <a:gd name="T2" fmla="*/ 2147483646 w 228"/>
              <a:gd name="T3" fmla="*/ 2147483646 h 174"/>
              <a:gd name="T4" fmla="*/ 2147483646 w 228"/>
              <a:gd name="T5" fmla="*/ 2147483646 h 174"/>
              <a:gd name="T6" fmla="*/ 2147483646 w 228"/>
              <a:gd name="T7" fmla="*/ 2147483646 h 174"/>
              <a:gd name="T8" fmla="*/ 2147483646 w 228"/>
              <a:gd name="T9" fmla="*/ 2147483646 h 174"/>
              <a:gd name="T10" fmla="*/ 2147483646 w 228"/>
              <a:gd name="T11" fmla="*/ 2147483646 h 174"/>
              <a:gd name="T12" fmla="*/ 2147483646 w 228"/>
              <a:gd name="T13" fmla="*/ 2147483646 h 174"/>
              <a:gd name="T14" fmla="*/ 2147483646 w 228"/>
              <a:gd name="T15" fmla="*/ 2147483646 h 174"/>
              <a:gd name="T16" fmla="*/ 2147483646 w 228"/>
              <a:gd name="T17" fmla="*/ 2147483646 h 174"/>
              <a:gd name="T18" fmla="*/ 2147483646 w 228"/>
              <a:gd name="T19" fmla="*/ 2147483646 h 174"/>
              <a:gd name="T20" fmla="*/ 2147483646 w 228"/>
              <a:gd name="T21" fmla="*/ 2147483646 h 174"/>
              <a:gd name="T22" fmla="*/ 2147483646 w 228"/>
              <a:gd name="T23" fmla="*/ 2147483646 h 174"/>
              <a:gd name="T24" fmla="*/ 2147483646 w 228"/>
              <a:gd name="T25" fmla="*/ 2147483646 h 174"/>
              <a:gd name="T26" fmla="*/ 2147483646 w 228"/>
              <a:gd name="T27" fmla="*/ 0 h 174"/>
              <a:gd name="T28" fmla="*/ 2147483646 w 228"/>
              <a:gd name="T29" fmla="*/ 2147483646 h 174"/>
              <a:gd name="T30" fmla="*/ 2147483646 w 228"/>
              <a:gd name="T31" fmla="*/ 2147483646 h 174"/>
              <a:gd name="T32" fmla="*/ 2147483646 w 228"/>
              <a:gd name="T33" fmla="*/ 2147483646 h 174"/>
              <a:gd name="T34" fmla="*/ 2147483646 w 228"/>
              <a:gd name="T35" fmla="*/ 2147483646 h 174"/>
              <a:gd name="T36" fmla="*/ 2147483646 w 228"/>
              <a:gd name="T37" fmla="*/ 2147483646 h 174"/>
              <a:gd name="T38" fmla="*/ 0 w 228"/>
              <a:gd name="T39" fmla="*/ 2147483646 h 174"/>
              <a:gd name="T40" fmla="*/ 2147483646 w 228"/>
              <a:gd name="T41" fmla="*/ 2147483646 h 174"/>
              <a:gd name="T42" fmla="*/ 2147483646 w 228"/>
              <a:gd name="T43" fmla="*/ 2147483646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0" name="Freeform 310"/>
          <p:cNvSpPr>
            <a:spLocks/>
          </p:cNvSpPr>
          <p:nvPr userDrawn="1"/>
        </p:nvSpPr>
        <p:spPr bwMode="auto">
          <a:xfrm>
            <a:off x="5341249" y="3895105"/>
            <a:ext cx="273049" cy="177800"/>
          </a:xfrm>
          <a:custGeom>
            <a:avLst/>
            <a:gdLst>
              <a:gd name="T0" fmla="*/ 2147483646 w 26"/>
              <a:gd name="T1" fmla="*/ 2147483646 h 23"/>
              <a:gd name="T2" fmla="*/ 2147483646 w 26"/>
              <a:gd name="T3" fmla="*/ 2147483646 h 23"/>
              <a:gd name="T4" fmla="*/ 2147483646 w 26"/>
              <a:gd name="T5" fmla="*/ 2147483646 h 23"/>
              <a:gd name="T6" fmla="*/ 2147483646 w 26"/>
              <a:gd name="T7" fmla="*/ 2147483646 h 23"/>
              <a:gd name="T8" fmla="*/ 2147483646 w 26"/>
              <a:gd name="T9" fmla="*/ 2147483646 h 23"/>
              <a:gd name="T10" fmla="*/ 2147483646 w 26"/>
              <a:gd name="T11" fmla="*/ 2147483646 h 23"/>
              <a:gd name="T12" fmla="*/ 2147483646 w 26"/>
              <a:gd name="T13" fmla="*/ 0 h 23"/>
              <a:gd name="T14" fmla="*/ 2147483646 w 26"/>
              <a:gd name="T15" fmla="*/ 0 h 23"/>
              <a:gd name="T16" fmla="*/ 2147483646 w 26"/>
              <a:gd name="T17" fmla="*/ 2147483646 h 23"/>
              <a:gd name="T18" fmla="*/ 2147483646 w 26"/>
              <a:gd name="T19" fmla="*/ 2147483646 h 23"/>
              <a:gd name="T20" fmla="*/ 0 w 26"/>
              <a:gd name="T21" fmla="*/ 2147483646 h 23"/>
              <a:gd name="T22" fmla="*/ 2147483646 w 26"/>
              <a:gd name="T23" fmla="*/ 2147483646 h 23"/>
              <a:gd name="T24" fmla="*/ 2147483646 w 26"/>
              <a:gd name="T25" fmla="*/ 2147483646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1" name="Freeform 311"/>
          <p:cNvSpPr>
            <a:spLocks/>
          </p:cNvSpPr>
          <p:nvPr userDrawn="1"/>
        </p:nvSpPr>
        <p:spPr bwMode="auto">
          <a:xfrm>
            <a:off x="5353935" y="4291990"/>
            <a:ext cx="82549" cy="47625"/>
          </a:xfrm>
          <a:custGeom>
            <a:avLst/>
            <a:gdLst>
              <a:gd name="T0" fmla="*/ 2147483646 w 48"/>
              <a:gd name="T1" fmla="*/ 2147483646 h 36"/>
              <a:gd name="T2" fmla="*/ 2147483646 w 48"/>
              <a:gd name="T3" fmla="*/ 2147483646 h 36"/>
              <a:gd name="T4" fmla="*/ 2147483646 w 48"/>
              <a:gd name="T5" fmla="*/ 0 h 36"/>
              <a:gd name="T6" fmla="*/ 2147483646 w 48"/>
              <a:gd name="T7" fmla="*/ 0 h 36"/>
              <a:gd name="T8" fmla="*/ 2147483646 w 48"/>
              <a:gd name="T9" fmla="*/ 2147483646 h 36"/>
              <a:gd name="T10" fmla="*/ 0 w 48"/>
              <a:gd name="T11" fmla="*/ 2147483646 h 36"/>
              <a:gd name="T12" fmla="*/ 2147483646 w 48"/>
              <a:gd name="T13" fmla="*/ 2147483646 h 36"/>
              <a:gd name="T14" fmla="*/ 2147483646 w 48"/>
              <a:gd name="T15" fmla="*/ 2147483646 h 36"/>
              <a:gd name="T16" fmla="*/ 2147483646 w 48"/>
              <a:gd name="T17" fmla="*/ 2147483646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2" name="Freeform 312"/>
          <p:cNvSpPr>
            <a:spLocks/>
          </p:cNvSpPr>
          <p:nvPr userDrawn="1"/>
        </p:nvSpPr>
        <p:spPr bwMode="auto">
          <a:xfrm>
            <a:off x="6619701" y="4020525"/>
            <a:ext cx="541867" cy="498475"/>
          </a:xfrm>
          <a:custGeom>
            <a:avLst/>
            <a:gdLst>
              <a:gd name="T0" fmla="*/ 2147483646 w 52"/>
              <a:gd name="T1" fmla="*/ 2147483646 h 64"/>
              <a:gd name="T2" fmla="*/ 2147483646 w 52"/>
              <a:gd name="T3" fmla="*/ 2147483646 h 64"/>
              <a:gd name="T4" fmla="*/ 2147483646 w 52"/>
              <a:gd name="T5" fmla="*/ 2147483646 h 64"/>
              <a:gd name="T6" fmla="*/ 2147483646 w 52"/>
              <a:gd name="T7" fmla="*/ 2147483646 h 64"/>
              <a:gd name="T8" fmla="*/ 2147483646 w 52"/>
              <a:gd name="T9" fmla="*/ 2147483646 h 64"/>
              <a:gd name="T10" fmla="*/ 2147483646 w 52"/>
              <a:gd name="T11" fmla="*/ 2147483646 h 64"/>
              <a:gd name="T12" fmla="*/ 2147483646 w 52"/>
              <a:gd name="T13" fmla="*/ 2147483646 h 64"/>
              <a:gd name="T14" fmla="*/ 2147483646 w 52"/>
              <a:gd name="T15" fmla="*/ 2147483646 h 64"/>
              <a:gd name="T16" fmla="*/ 2147483646 w 52"/>
              <a:gd name="T17" fmla="*/ 2147483646 h 64"/>
              <a:gd name="T18" fmla="*/ 0 w 52"/>
              <a:gd name="T19" fmla="*/ 2147483646 h 64"/>
              <a:gd name="T20" fmla="*/ 2147483646 w 52"/>
              <a:gd name="T21" fmla="*/ 2147483646 h 64"/>
              <a:gd name="T22" fmla="*/ 2147483646 w 52"/>
              <a:gd name="T23" fmla="*/ 2147483646 h 64"/>
              <a:gd name="T24" fmla="*/ 2147483646 w 52"/>
              <a:gd name="T25" fmla="*/ 2147483646 h 64"/>
              <a:gd name="T26" fmla="*/ 2147483646 w 52"/>
              <a:gd name="T27" fmla="*/ 2147483646 h 64"/>
              <a:gd name="T28" fmla="*/ 2147483646 w 52"/>
              <a:gd name="T29" fmla="*/ 2147483646 h 64"/>
              <a:gd name="T30" fmla="*/ 2147483646 w 52"/>
              <a:gd name="T31" fmla="*/ 2147483646 h 64"/>
              <a:gd name="T32" fmla="*/ 2147483646 w 52"/>
              <a:gd name="T33" fmla="*/ 2147483646 h 64"/>
              <a:gd name="T34" fmla="*/ 2147483646 w 52"/>
              <a:gd name="T35" fmla="*/ 2147483646 h 64"/>
              <a:gd name="T36" fmla="*/ 2147483646 w 52"/>
              <a:gd name="T37" fmla="*/ 2147483646 h 64"/>
              <a:gd name="T38" fmla="*/ 2147483646 w 52"/>
              <a:gd name="T39" fmla="*/ 2147483646 h 64"/>
              <a:gd name="T40" fmla="*/ 2147483646 w 52"/>
              <a:gd name="T41" fmla="*/ 2147483646 h 64"/>
              <a:gd name="T42" fmla="*/ 2147483646 w 52"/>
              <a:gd name="T43" fmla="*/ 2147483646 h 64"/>
              <a:gd name="T44" fmla="*/ 2147483646 w 52"/>
              <a:gd name="T45" fmla="*/ 2147483646 h 64"/>
              <a:gd name="T46" fmla="*/ 2147483646 w 52"/>
              <a:gd name="T47" fmla="*/ 2147483646 h 64"/>
              <a:gd name="T48" fmla="*/ 2147483646 w 52"/>
              <a:gd name="T49" fmla="*/ 2147483646 h 64"/>
              <a:gd name="T50" fmla="*/ 2147483646 w 52"/>
              <a:gd name="T51" fmla="*/ 2147483646 h 64"/>
              <a:gd name="T52" fmla="*/ 2147483646 w 52"/>
              <a:gd name="T53" fmla="*/ 2147483646 h 64"/>
              <a:gd name="T54" fmla="*/ 2147483646 w 52"/>
              <a:gd name="T55" fmla="*/ 2147483646 h 64"/>
              <a:gd name="T56" fmla="*/ 2147483646 w 52"/>
              <a:gd name="T57" fmla="*/ 2147483646 h 64"/>
              <a:gd name="T58" fmla="*/ 2147483646 w 52"/>
              <a:gd name="T59" fmla="*/ 2147483646 h 64"/>
              <a:gd name="T60" fmla="*/ 2147483646 w 52"/>
              <a:gd name="T61" fmla="*/ 2147483646 h 64"/>
              <a:gd name="T62" fmla="*/ 2147483646 w 52"/>
              <a:gd name="T63" fmla="*/ 2147483646 h 64"/>
              <a:gd name="T64" fmla="*/ 2147483646 w 52"/>
              <a:gd name="T65" fmla="*/ 2147483646 h 64"/>
              <a:gd name="T66" fmla="*/ 2147483646 w 52"/>
              <a:gd name="T67" fmla="*/ 2147483646 h 64"/>
              <a:gd name="T68" fmla="*/ 2147483646 w 52"/>
              <a:gd name="T69" fmla="*/ 2147483646 h 64"/>
              <a:gd name="T70" fmla="*/ 2147483646 w 52"/>
              <a:gd name="T71" fmla="*/ 0 h 64"/>
              <a:gd name="T72" fmla="*/ 2147483646 w 52"/>
              <a:gd name="T73" fmla="*/ 2147483646 h 64"/>
              <a:gd name="T74" fmla="*/ 2147483646 w 52"/>
              <a:gd name="T75" fmla="*/ 2147483646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3" name="Freeform 313"/>
          <p:cNvSpPr>
            <a:spLocks/>
          </p:cNvSpPr>
          <p:nvPr userDrawn="1"/>
        </p:nvSpPr>
        <p:spPr bwMode="auto">
          <a:xfrm>
            <a:off x="5614301" y="4347548"/>
            <a:ext cx="198967" cy="147637"/>
          </a:xfrm>
          <a:custGeom>
            <a:avLst/>
            <a:gdLst>
              <a:gd name="T0" fmla="*/ 2147483646 w 19"/>
              <a:gd name="T1" fmla="*/ 2147483646 h 19"/>
              <a:gd name="T2" fmla="*/ 2147483646 w 19"/>
              <a:gd name="T3" fmla="*/ 2147483646 h 19"/>
              <a:gd name="T4" fmla="*/ 2147483646 w 19"/>
              <a:gd name="T5" fmla="*/ 2147483646 h 19"/>
              <a:gd name="T6" fmla="*/ 2147483646 w 19"/>
              <a:gd name="T7" fmla="*/ 2147483646 h 19"/>
              <a:gd name="T8" fmla="*/ 2147483646 w 19"/>
              <a:gd name="T9" fmla="*/ 2147483646 h 19"/>
              <a:gd name="T10" fmla="*/ 2147483646 w 19"/>
              <a:gd name="T11" fmla="*/ 2147483646 h 19"/>
              <a:gd name="T12" fmla="*/ 2147483646 w 19"/>
              <a:gd name="T13" fmla="*/ 0 h 19"/>
              <a:gd name="T14" fmla="*/ 2147483646 w 19"/>
              <a:gd name="T15" fmla="*/ 0 h 19"/>
              <a:gd name="T16" fmla="*/ 2147483646 w 19"/>
              <a:gd name="T17" fmla="*/ 0 h 19"/>
              <a:gd name="T18" fmla="*/ 2147483646 w 19"/>
              <a:gd name="T19" fmla="*/ 2147483646 h 19"/>
              <a:gd name="T20" fmla="*/ 2147483646 w 19"/>
              <a:gd name="T21" fmla="*/ 2147483646 h 19"/>
              <a:gd name="T22" fmla="*/ 2147483646 w 19"/>
              <a:gd name="T23" fmla="*/ 2147483646 h 19"/>
              <a:gd name="T24" fmla="*/ 2147483646 w 19"/>
              <a:gd name="T25" fmla="*/ 2147483646 h 19"/>
              <a:gd name="T26" fmla="*/ 0 w 19"/>
              <a:gd name="T27" fmla="*/ 2147483646 h 19"/>
              <a:gd name="T28" fmla="*/ 2147483646 w 19"/>
              <a:gd name="T29" fmla="*/ 2147483646 h 19"/>
              <a:gd name="T30" fmla="*/ 2147483646 w 19"/>
              <a:gd name="T31" fmla="*/ 2147483646 h 19"/>
              <a:gd name="T32" fmla="*/ 2147483646 w 19"/>
              <a:gd name="T33" fmla="*/ 2147483646 h 19"/>
              <a:gd name="T34" fmla="*/ 2147483646 w 19"/>
              <a:gd name="T35" fmla="*/ 2147483646 h 19"/>
              <a:gd name="T36" fmla="*/ 2147483646 w 19"/>
              <a:gd name="T37" fmla="*/ 2147483646 h 19"/>
              <a:gd name="T38" fmla="*/ 2147483646 w 19"/>
              <a:gd name="T39" fmla="*/ 2147483646 h 19"/>
              <a:gd name="T40" fmla="*/ 2147483646 w 19"/>
              <a:gd name="T41" fmla="*/ 2147483646 h 19"/>
              <a:gd name="T42" fmla="*/ 2147483646 w 19"/>
              <a:gd name="T43" fmla="*/ 2147483646 h 19"/>
              <a:gd name="T44" fmla="*/ 2147483646 w 19"/>
              <a:gd name="T45" fmla="*/ 2147483646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4" name="Freeform 314"/>
          <p:cNvSpPr>
            <a:spLocks/>
          </p:cNvSpPr>
          <p:nvPr userDrawn="1"/>
        </p:nvSpPr>
        <p:spPr bwMode="auto">
          <a:xfrm>
            <a:off x="5512689" y="4403109"/>
            <a:ext cx="141817" cy="92075"/>
          </a:xfrm>
          <a:custGeom>
            <a:avLst/>
            <a:gdLst>
              <a:gd name="T0" fmla="*/ 2147483646 w 14"/>
              <a:gd name="T1" fmla="*/ 2147483646 h 12"/>
              <a:gd name="T2" fmla="*/ 2147483646 w 14"/>
              <a:gd name="T3" fmla="*/ 2147483646 h 12"/>
              <a:gd name="T4" fmla="*/ 2147483646 w 14"/>
              <a:gd name="T5" fmla="*/ 2147483646 h 12"/>
              <a:gd name="T6" fmla="*/ 2147483646 w 14"/>
              <a:gd name="T7" fmla="*/ 2147483646 h 12"/>
              <a:gd name="T8" fmla="*/ 2147483646 w 14"/>
              <a:gd name="T9" fmla="*/ 2147483646 h 12"/>
              <a:gd name="T10" fmla="*/ 2147483646 w 14"/>
              <a:gd name="T11" fmla="*/ 0 h 12"/>
              <a:gd name="T12" fmla="*/ 2147483646 w 14"/>
              <a:gd name="T13" fmla="*/ 2147483646 h 12"/>
              <a:gd name="T14" fmla="*/ 2147483646 w 14"/>
              <a:gd name="T15" fmla="*/ 2147483646 h 12"/>
              <a:gd name="T16" fmla="*/ 0 w 14"/>
              <a:gd name="T17" fmla="*/ 2147483646 h 12"/>
              <a:gd name="T18" fmla="*/ 2147483646 w 14"/>
              <a:gd name="T19" fmla="*/ 2147483646 h 12"/>
              <a:gd name="T20" fmla="*/ 2147483646 w 14"/>
              <a:gd name="T21" fmla="*/ 2147483646 h 12"/>
              <a:gd name="T22" fmla="*/ 2147483646 w 14"/>
              <a:gd name="T23" fmla="*/ 2147483646 h 12"/>
              <a:gd name="T24" fmla="*/ 2147483646 w 14"/>
              <a:gd name="T25" fmla="*/ 2147483646 h 12"/>
              <a:gd name="T26" fmla="*/ 2147483646 w 14"/>
              <a:gd name="T27" fmla="*/ 2147483646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5" name="Freeform 315"/>
          <p:cNvSpPr>
            <a:spLocks/>
          </p:cNvSpPr>
          <p:nvPr userDrawn="1"/>
        </p:nvSpPr>
        <p:spPr bwMode="auto">
          <a:xfrm>
            <a:off x="5447085" y="4371361"/>
            <a:ext cx="105833" cy="69851"/>
          </a:xfrm>
          <a:custGeom>
            <a:avLst/>
            <a:gdLst>
              <a:gd name="T0" fmla="*/ 2147483646 w 60"/>
              <a:gd name="T1" fmla="*/ 2147483646 h 54"/>
              <a:gd name="T2" fmla="*/ 2147483646 w 60"/>
              <a:gd name="T3" fmla="*/ 2147483646 h 54"/>
              <a:gd name="T4" fmla="*/ 2147483646 w 60"/>
              <a:gd name="T5" fmla="*/ 2147483646 h 54"/>
              <a:gd name="T6" fmla="*/ 2147483646 w 60"/>
              <a:gd name="T7" fmla="*/ 0 h 54"/>
              <a:gd name="T8" fmla="*/ 2147483646 w 60"/>
              <a:gd name="T9" fmla="*/ 0 h 54"/>
              <a:gd name="T10" fmla="*/ 2147483646 w 60"/>
              <a:gd name="T11" fmla="*/ 2147483646 h 54"/>
              <a:gd name="T12" fmla="*/ 0 w 60"/>
              <a:gd name="T13" fmla="*/ 2147483646 h 54"/>
              <a:gd name="T14" fmla="*/ 2147483646 w 60"/>
              <a:gd name="T15" fmla="*/ 2147483646 h 54"/>
              <a:gd name="T16" fmla="*/ 2147483646 w 60"/>
              <a:gd name="T17" fmla="*/ 2147483646 h 54"/>
              <a:gd name="T18" fmla="*/ 2147483646 w 60"/>
              <a:gd name="T19" fmla="*/ 2147483646 h 54"/>
              <a:gd name="T20" fmla="*/ 2147483646 w 60"/>
              <a:gd name="T21" fmla="*/ 2147483646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6" name="Rectangle 316"/>
          <p:cNvSpPr>
            <a:spLocks noChangeArrowheads="1"/>
          </p:cNvSpPr>
          <p:nvPr userDrawn="1"/>
        </p:nvSpPr>
        <p:spPr bwMode="auto">
          <a:xfrm>
            <a:off x="5601601" y="3895112"/>
            <a:ext cx="12700" cy="2381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 sz="1400"/>
          </a:p>
        </p:txBody>
      </p:sp>
      <p:sp>
        <p:nvSpPr>
          <p:cNvPr id="77" name="Freeform 317"/>
          <p:cNvSpPr>
            <a:spLocks/>
          </p:cNvSpPr>
          <p:nvPr userDrawn="1"/>
        </p:nvSpPr>
        <p:spPr bwMode="auto">
          <a:xfrm>
            <a:off x="5601601" y="3622065"/>
            <a:ext cx="683684" cy="504825"/>
          </a:xfrm>
          <a:custGeom>
            <a:avLst/>
            <a:gdLst>
              <a:gd name="T0" fmla="*/ 2147483646 w 390"/>
              <a:gd name="T1" fmla="*/ 2147483646 h 390"/>
              <a:gd name="T2" fmla="*/ 2147483646 w 390"/>
              <a:gd name="T3" fmla="*/ 2147483646 h 390"/>
              <a:gd name="T4" fmla="*/ 2147483646 w 390"/>
              <a:gd name="T5" fmla="*/ 2147483646 h 390"/>
              <a:gd name="T6" fmla="*/ 2147483646 w 390"/>
              <a:gd name="T7" fmla="*/ 2147483646 h 390"/>
              <a:gd name="T8" fmla="*/ 2147483646 w 390"/>
              <a:gd name="T9" fmla="*/ 2147483646 h 390"/>
              <a:gd name="T10" fmla="*/ 2147483646 w 390"/>
              <a:gd name="T11" fmla="*/ 2147483646 h 390"/>
              <a:gd name="T12" fmla="*/ 2147483646 w 390"/>
              <a:gd name="T13" fmla="*/ 2147483646 h 390"/>
              <a:gd name="T14" fmla="*/ 2147483646 w 390"/>
              <a:gd name="T15" fmla="*/ 2147483646 h 390"/>
              <a:gd name="T16" fmla="*/ 2147483646 w 390"/>
              <a:gd name="T17" fmla="*/ 2147483646 h 390"/>
              <a:gd name="T18" fmla="*/ 2147483646 w 390"/>
              <a:gd name="T19" fmla="*/ 2147483646 h 390"/>
              <a:gd name="T20" fmla="*/ 2147483646 w 390"/>
              <a:gd name="T21" fmla="*/ 2147483646 h 390"/>
              <a:gd name="T22" fmla="*/ 2147483646 w 390"/>
              <a:gd name="T23" fmla="*/ 2147483646 h 390"/>
              <a:gd name="T24" fmla="*/ 2147483646 w 390"/>
              <a:gd name="T25" fmla="*/ 2147483646 h 390"/>
              <a:gd name="T26" fmla="*/ 2147483646 w 390"/>
              <a:gd name="T27" fmla="*/ 2147483646 h 390"/>
              <a:gd name="T28" fmla="*/ 2147483646 w 390"/>
              <a:gd name="T29" fmla="*/ 2147483646 h 390"/>
              <a:gd name="T30" fmla="*/ 2147483646 w 390"/>
              <a:gd name="T31" fmla="*/ 2147483646 h 390"/>
              <a:gd name="T32" fmla="*/ 2147483646 w 390"/>
              <a:gd name="T33" fmla="*/ 2147483646 h 390"/>
              <a:gd name="T34" fmla="*/ 2147483646 w 390"/>
              <a:gd name="T35" fmla="*/ 2147483646 h 390"/>
              <a:gd name="T36" fmla="*/ 2147483646 w 390"/>
              <a:gd name="T37" fmla="*/ 2147483646 h 390"/>
              <a:gd name="T38" fmla="*/ 2147483646 w 390"/>
              <a:gd name="T39" fmla="*/ 2147483646 h 390"/>
              <a:gd name="T40" fmla="*/ 2147483646 w 390"/>
              <a:gd name="T41" fmla="*/ 2147483646 h 390"/>
              <a:gd name="T42" fmla="*/ 2147483646 w 390"/>
              <a:gd name="T43" fmla="*/ 2147483646 h 390"/>
              <a:gd name="T44" fmla="*/ 2147483646 w 390"/>
              <a:gd name="T45" fmla="*/ 2147483646 h 390"/>
              <a:gd name="T46" fmla="*/ 2147483646 w 390"/>
              <a:gd name="T47" fmla="*/ 2147483646 h 390"/>
              <a:gd name="T48" fmla="*/ 2147483646 w 390"/>
              <a:gd name="T49" fmla="*/ 0 h 390"/>
              <a:gd name="T50" fmla="*/ 2147483646 w 390"/>
              <a:gd name="T51" fmla="*/ 2147483646 h 390"/>
              <a:gd name="T52" fmla="*/ 2147483646 w 390"/>
              <a:gd name="T53" fmla="*/ 2147483646 h 390"/>
              <a:gd name="T54" fmla="*/ 2147483646 w 390"/>
              <a:gd name="T55" fmla="*/ 2147483646 h 390"/>
              <a:gd name="T56" fmla="*/ 2147483646 w 390"/>
              <a:gd name="T57" fmla="*/ 2147483646 h 390"/>
              <a:gd name="T58" fmla="*/ 2147483646 w 390"/>
              <a:gd name="T59" fmla="*/ 2147483646 h 390"/>
              <a:gd name="T60" fmla="*/ 2147483646 w 390"/>
              <a:gd name="T61" fmla="*/ 2147483646 h 390"/>
              <a:gd name="T62" fmla="*/ 2147483646 w 390"/>
              <a:gd name="T63" fmla="*/ 2147483646 h 390"/>
              <a:gd name="T64" fmla="*/ 2147483646 w 390"/>
              <a:gd name="T65" fmla="*/ 2147483646 h 390"/>
              <a:gd name="T66" fmla="*/ 2147483646 w 390"/>
              <a:gd name="T67" fmla="*/ 2147483646 h 390"/>
              <a:gd name="T68" fmla="*/ 2147483646 w 390"/>
              <a:gd name="T69" fmla="*/ 2147483646 h 390"/>
              <a:gd name="T70" fmla="*/ 2147483646 w 390"/>
              <a:gd name="T71" fmla="*/ 2147483646 h 390"/>
              <a:gd name="T72" fmla="*/ 2147483646 w 390"/>
              <a:gd name="T73" fmla="*/ 2147483646 h 390"/>
              <a:gd name="T74" fmla="*/ 2147483646 w 390"/>
              <a:gd name="T75" fmla="*/ 2147483646 h 390"/>
              <a:gd name="T76" fmla="*/ 2147483646 w 390"/>
              <a:gd name="T77" fmla="*/ 2147483646 h 390"/>
              <a:gd name="T78" fmla="*/ 0 w 390"/>
              <a:gd name="T79" fmla="*/ 2147483646 h 390"/>
              <a:gd name="T80" fmla="*/ 2147483646 w 390"/>
              <a:gd name="T81" fmla="*/ 2147483646 h 390"/>
              <a:gd name="T82" fmla="*/ 2147483646 w 390"/>
              <a:gd name="T83" fmla="*/ 2147483646 h 390"/>
              <a:gd name="T84" fmla="*/ 2147483646 w 390"/>
              <a:gd name="T85" fmla="*/ 2147483646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8" name="Freeform 318"/>
          <p:cNvSpPr>
            <a:spLocks/>
          </p:cNvSpPr>
          <p:nvPr userDrawn="1"/>
        </p:nvSpPr>
        <p:spPr bwMode="auto">
          <a:xfrm>
            <a:off x="5601601" y="3622065"/>
            <a:ext cx="683684" cy="504825"/>
          </a:xfrm>
          <a:custGeom>
            <a:avLst/>
            <a:gdLst>
              <a:gd name="T0" fmla="*/ 2147483646 w 390"/>
              <a:gd name="T1" fmla="*/ 2147483646 h 390"/>
              <a:gd name="T2" fmla="*/ 2147483646 w 390"/>
              <a:gd name="T3" fmla="*/ 2147483646 h 390"/>
              <a:gd name="T4" fmla="*/ 2147483646 w 390"/>
              <a:gd name="T5" fmla="*/ 2147483646 h 390"/>
              <a:gd name="T6" fmla="*/ 2147483646 w 390"/>
              <a:gd name="T7" fmla="*/ 2147483646 h 390"/>
              <a:gd name="T8" fmla="*/ 2147483646 w 390"/>
              <a:gd name="T9" fmla="*/ 2147483646 h 390"/>
              <a:gd name="T10" fmla="*/ 2147483646 w 390"/>
              <a:gd name="T11" fmla="*/ 2147483646 h 390"/>
              <a:gd name="T12" fmla="*/ 2147483646 w 390"/>
              <a:gd name="T13" fmla="*/ 2147483646 h 390"/>
              <a:gd name="T14" fmla="*/ 2147483646 w 390"/>
              <a:gd name="T15" fmla="*/ 2147483646 h 390"/>
              <a:gd name="T16" fmla="*/ 2147483646 w 390"/>
              <a:gd name="T17" fmla="*/ 2147483646 h 390"/>
              <a:gd name="T18" fmla="*/ 2147483646 w 390"/>
              <a:gd name="T19" fmla="*/ 2147483646 h 390"/>
              <a:gd name="T20" fmla="*/ 2147483646 w 390"/>
              <a:gd name="T21" fmla="*/ 2147483646 h 390"/>
              <a:gd name="T22" fmla="*/ 2147483646 w 390"/>
              <a:gd name="T23" fmla="*/ 2147483646 h 390"/>
              <a:gd name="T24" fmla="*/ 2147483646 w 390"/>
              <a:gd name="T25" fmla="*/ 2147483646 h 390"/>
              <a:gd name="T26" fmla="*/ 2147483646 w 390"/>
              <a:gd name="T27" fmla="*/ 2147483646 h 390"/>
              <a:gd name="T28" fmla="*/ 2147483646 w 390"/>
              <a:gd name="T29" fmla="*/ 2147483646 h 390"/>
              <a:gd name="T30" fmla="*/ 2147483646 w 390"/>
              <a:gd name="T31" fmla="*/ 2147483646 h 390"/>
              <a:gd name="T32" fmla="*/ 2147483646 w 390"/>
              <a:gd name="T33" fmla="*/ 2147483646 h 390"/>
              <a:gd name="T34" fmla="*/ 2147483646 w 390"/>
              <a:gd name="T35" fmla="*/ 2147483646 h 390"/>
              <a:gd name="T36" fmla="*/ 2147483646 w 390"/>
              <a:gd name="T37" fmla="*/ 2147483646 h 390"/>
              <a:gd name="T38" fmla="*/ 2147483646 w 390"/>
              <a:gd name="T39" fmla="*/ 2147483646 h 390"/>
              <a:gd name="T40" fmla="*/ 2147483646 w 390"/>
              <a:gd name="T41" fmla="*/ 2147483646 h 390"/>
              <a:gd name="T42" fmla="*/ 2147483646 w 390"/>
              <a:gd name="T43" fmla="*/ 2147483646 h 390"/>
              <a:gd name="T44" fmla="*/ 2147483646 w 390"/>
              <a:gd name="T45" fmla="*/ 2147483646 h 390"/>
              <a:gd name="T46" fmla="*/ 2147483646 w 390"/>
              <a:gd name="T47" fmla="*/ 2147483646 h 390"/>
              <a:gd name="T48" fmla="*/ 2147483646 w 390"/>
              <a:gd name="T49" fmla="*/ 0 h 390"/>
              <a:gd name="T50" fmla="*/ 2147483646 w 390"/>
              <a:gd name="T51" fmla="*/ 2147483646 h 390"/>
              <a:gd name="T52" fmla="*/ 2147483646 w 390"/>
              <a:gd name="T53" fmla="*/ 2147483646 h 390"/>
              <a:gd name="T54" fmla="*/ 2147483646 w 390"/>
              <a:gd name="T55" fmla="*/ 2147483646 h 390"/>
              <a:gd name="T56" fmla="*/ 2147483646 w 390"/>
              <a:gd name="T57" fmla="*/ 2147483646 h 390"/>
              <a:gd name="T58" fmla="*/ 2147483646 w 390"/>
              <a:gd name="T59" fmla="*/ 2147483646 h 390"/>
              <a:gd name="T60" fmla="*/ 2147483646 w 390"/>
              <a:gd name="T61" fmla="*/ 2147483646 h 390"/>
              <a:gd name="T62" fmla="*/ 2147483646 w 390"/>
              <a:gd name="T63" fmla="*/ 2147483646 h 390"/>
              <a:gd name="T64" fmla="*/ 2147483646 w 390"/>
              <a:gd name="T65" fmla="*/ 2147483646 h 390"/>
              <a:gd name="T66" fmla="*/ 2147483646 w 390"/>
              <a:gd name="T67" fmla="*/ 2147483646 h 390"/>
              <a:gd name="T68" fmla="*/ 2147483646 w 390"/>
              <a:gd name="T69" fmla="*/ 2147483646 h 390"/>
              <a:gd name="T70" fmla="*/ 2147483646 w 390"/>
              <a:gd name="T71" fmla="*/ 2147483646 h 390"/>
              <a:gd name="T72" fmla="*/ 2147483646 w 390"/>
              <a:gd name="T73" fmla="*/ 2147483646 h 390"/>
              <a:gd name="T74" fmla="*/ 2147483646 w 390"/>
              <a:gd name="T75" fmla="*/ 2147483646 h 390"/>
              <a:gd name="T76" fmla="*/ 2147483646 w 390"/>
              <a:gd name="T77" fmla="*/ 2147483646 h 390"/>
              <a:gd name="T78" fmla="*/ 0 w 390"/>
              <a:gd name="T79" fmla="*/ 2147483646 h 390"/>
              <a:gd name="T80" fmla="*/ 2147483646 w 390"/>
              <a:gd name="T81" fmla="*/ 2147483646 h 390"/>
              <a:gd name="T82" fmla="*/ 2147483646 w 390"/>
              <a:gd name="T83" fmla="*/ 2147483646 h 390"/>
              <a:gd name="T84" fmla="*/ 2147483646 w 390"/>
              <a:gd name="T85" fmla="*/ 2147483646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79" name="Freeform 327"/>
          <p:cNvSpPr>
            <a:spLocks/>
          </p:cNvSpPr>
          <p:nvPr userDrawn="1"/>
        </p:nvSpPr>
        <p:spPr bwMode="auto">
          <a:xfrm>
            <a:off x="7548917" y="3612542"/>
            <a:ext cx="33867" cy="17463"/>
          </a:xfrm>
          <a:custGeom>
            <a:avLst/>
            <a:gdLst>
              <a:gd name="T0" fmla="*/ 0 w 18"/>
              <a:gd name="T1" fmla="*/ 0 h 12"/>
              <a:gd name="T2" fmla="*/ 2147483646 w 18"/>
              <a:gd name="T3" fmla="*/ 2147483646 h 12"/>
              <a:gd name="T4" fmla="*/ 2147483646 w 18"/>
              <a:gd name="T5" fmla="*/ 2147483646 h 12"/>
              <a:gd name="T6" fmla="*/ 2147483646 w 18"/>
              <a:gd name="T7" fmla="*/ 0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0" name="Freeform 328"/>
          <p:cNvSpPr>
            <a:spLocks/>
          </p:cNvSpPr>
          <p:nvPr userDrawn="1"/>
        </p:nvSpPr>
        <p:spPr bwMode="auto">
          <a:xfrm>
            <a:off x="7500252" y="3574436"/>
            <a:ext cx="19049" cy="23813"/>
          </a:xfrm>
          <a:custGeom>
            <a:avLst/>
            <a:gdLst>
              <a:gd name="T0" fmla="*/ 0 w 12"/>
              <a:gd name="T1" fmla="*/ 0 h 18"/>
              <a:gd name="T2" fmla="*/ 2147483646 w 12"/>
              <a:gd name="T3" fmla="*/ 2147483646 h 18"/>
              <a:gd name="T4" fmla="*/ 2147483646 w 12"/>
              <a:gd name="T5" fmla="*/ 2147483646 h 18"/>
              <a:gd name="T6" fmla="*/ 0 w 12"/>
              <a:gd name="T7" fmla="*/ 0 h 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1" name="Freeform 334"/>
          <p:cNvSpPr>
            <a:spLocks/>
          </p:cNvSpPr>
          <p:nvPr userDrawn="1"/>
        </p:nvSpPr>
        <p:spPr bwMode="auto">
          <a:xfrm>
            <a:off x="6575249" y="2161555"/>
            <a:ext cx="355600" cy="585788"/>
          </a:xfrm>
          <a:custGeom>
            <a:avLst/>
            <a:gdLst>
              <a:gd name="T0" fmla="*/ 2147483646 w 34"/>
              <a:gd name="T1" fmla="*/ 2147483646 h 75"/>
              <a:gd name="T2" fmla="*/ 2147483646 w 34"/>
              <a:gd name="T3" fmla="*/ 2147483646 h 75"/>
              <a:gd name="T4" fmla="*/ 2147483646 w 34"/>
              <a:gd name="T5" fmla="*/ 2147483646 h 75"/>
              <a:gd name="T6" fmla="*/ 2147483646 w 34"/>
              <a:gd name="T7" fmla="*/ 2147483646 h 75"/>
              <a:gd name="T8" fmla="*/ 2147483646 w 34"/>
              <a:gd name="T9" fmla="*/ 2147483646 h 75"/>
              <a:gd name="T10" fmla="*/ 2147483646 w 34"/>
              <a:gd name="T11" fmla="*/ 2147483646 h 75"/>
              <a:gd name="T12" fmla="*/ 2147483646 w 34"/>
              <a:gd name="T13" fmla="*/ 2147483646 h 75"/>
              <a:gd name="T14" fmla="*/ 2147483646 w 34"/>
              <a:gd name="T15" fmla="*/ 2147483646 h 75"/>
              <a:gd name="T16" fmla="*/ 2147483646 w 34"/>
              <a:gd name="T17" fmla="*/ 2147483646 h 75"/>
              <a:gd name="T18" fmla="*/ 2147483646 w 34"/>
              <a:gd name="T19" fmla="*/ 2147483646 h 75"/>
              <a:gd name="T20" fmla="*/ 2147483646 w 34"/>
              <a:gd name="T21" fmla="*/ 2147483646 h 75"/>
              <a:gd name="T22" fmla="*/ 2147483646 w 34"/>
              <a:gd name="T23" fmla="*/ 2147483646 h 75"/>
              <a:gd name="T24" fmla="*/ 2147483646 w 34"/>
              <a:gd name="T25" fmla="*/ 2147483646 h 75"/>
              <a:gd name="T26" fmla="*/ 2147483646 w 34"/>
              <a:gd name="T27" fmla="*/ 2147483646 h 75"/>
              <a:gd name="T28" fmla="*/ 2147483646 w 34"/>
              <a:gd name="T29" fmla="*/ 2147483646 h 75"/>
              <a:gd name="T30" fmla="*/ 2147483646 w 34"/>
              <a:gd name="T31" fmla="*/ 2147483646 h 75"/>
              <a:gd name="T32" fmla="*/ 2147483646 w 34"/>
              <a:gd name="T33" fmla="*/ 2147483646 h 75"/>
              <a:gd name="T34" fmla="*/ 2147483646 w 34"/>
              <a:gd name="T35" fmla="*/ 2147483646 h 75"/>
              <a:gd name="T36" fmla="*/ 2147483646 w 34"/>
              <a:gd name="T37" fmla="*/ 2147483646 h 75"/>
              <a:gd name="T38" fmla="*/ 2147483646 w 34"/>
              <a:gd name="T39" fmla="*/ 2147483646 h 75"/>
              <a:gd name="T40" fmla="*/ 2147483646 w 34"/>
              <a:gd name="T41" fmla="*/ 2147483646 h 75"/>
              <a:gd name="T42" fmla="*/ 2147483646 w 34"/>
              <a:gd name="T43" fmla="*/ 0 h 75"/>
              <a:gd name="T44" fmla="*/ 2147483646 w 34"/>
              <a:gd name="T45" fmla="*/ 2147483646 h 75"/>
              <a:gd name="T46" fmla="*/ 2147483646 w 34"/>
              <a:gd name="T47" fmla="*/ 2147483646 h 75"/>
              <a:gd name="T48" fmla="*/ 2147483646 w 34"/>
              <a:gd name="T49" fmla="*/ 2147483646 h 75"/>
              <a:gd name="T50" fmla="*/ 2147483646 w 34"/>
              <a:gd name="T51" fmla="*/ 2147483646 h 75"/>
              <a:gd name="T52" fmla="*/ 2147483646 w 34"/>
              <a:gd name="T53" fmla="*/ 2147483646 h 75"/>
              <a:gd name="T54" fmla="*/ 2147483646 w 34"/>
              <a:gd name="T55" fmla="*/ 2147483646 h 75"/>
              <a:gd name="T56" fmla="*/ 2147483646 w 34"/>
              <a:gd name="T57" fmla="*/ 2147483646 h 75"/>
              <a:gd name="T58" fmla="*/ 2147483646 w 34"/>
              <a:gd name="T59" fmla="*/ 2147483646 h 75"/>
              <a:gd name="T60" fmla="*/ 2147483646 w 34"/>
              <a:gd name="T61" fmla="*/ 2147483646 h 75"/>
              <a:gd name="T62" fmla="*/ 2147483646 w 34"/>
              <a:gd name="T63" fmla="*/ 2147483646 h 75"/>
              <a:gd name="T64" fmla="*/ 0 w 34"/>
              <a:gd name="T65" fmla="*/ 2147483646 h 75"/>
              <a:gd name="T66" fmla="*/ 2147483646 w 34"/>
              <a:gd name="T67" fmla="*/ 2147483646 h 75"/>
              <a:gd name="T68" fmla="*/ 2147483646 w 34"/>
              <a:gd name="T69" fmla="*/ 2147483646 h 75"/>
              <a:gd name="T70" fmla="*/ 2147483646 w 34"/>
              <a:gd name="T71" fmla="*/ 2147483646 h 75"/>
              <a:gd name="T72" fmla="*/ 2147483646 w 34"/>
              <a:gd name="T73" fmla="*/ 2147483646 h 75"/>
              <a:gd name="T74" fmla="*/ 2147483646 w 34"/>
              <a:gd name="T75" fmla="*/ 2147483646 h 75"/>
              <a:gd name="T76" fmla="*/ 2147483646 w 34"/>
              <a:gd name="T77" fmla="*/ 2147483646 h 75"/>
              <a:gd name="T78" fmla="*/ 2147483646 w 34"/>
              <a:gd name="T79" fmla="*/ 2147483646 h 75"/>
              <a:gd name="T80" fmla="*/ 2147483646 w 34"/>
              <a:gd name="T81" fmla="*/ 2147483646 h 75"/>
              <a:gd name="T82" fmla="*/ 2147483646 w 34"/>
              <a:gd name="T83" fmla="*/ 2147483646 h 75"/>
              <a:gd name="T84" fmla="*/ 2147483646 w 34"/>
              <a:gd name="T85" fmla="*/ 2147483646 h 75"/>
              <a:gd name="T86" fmla="*/ 2147483646 w 34"/>
              <a:gd name="T87" fmla="*/ 2147483646 h 75"/>
              <a:gd name="T88" fmla="*/ 2147483646 w 34"/>
              <a:gd name="T89" fmla="*/ 2147483646 h 75"/>
              <a:gd name="T90" fmla="*/ 2147483646 w 34"/>
              <a:gd name="T91" fmla="*/ 2147483646 h 75"/>
              <a:gd name="T92" fmla="*/ 2147483646 w 34"/>
              <a:gd name="T93" fmla="*/ 2147483646 h 75"/>
              <a:gd name="T94" fmla="*/ 2147483646 w 34"/>
              <a:gd name="T95" fmla="*/ 2147483646 h 75"/>
              <a:gd name="T96" fmla="*/ 2147483646 w 34"/>
              <a:gd name="T97" fmla="*/ 2147483646 h 75"/>
              <a:gd name="T98" fmla="*/ 2147483646 w 34"/>
              <a:gd name="T99" fmla="*/ 2147483646 h 75"/>
              <a:gd name="T100" fmla="*/ 2147483646 w 34"/>
              <a:gd name="T101" fmla="*/ 2147483646 h 75"/>
              <a:gd name="T102" fmla="*/ 2147483646 w 34"/>
              <a:gd name="T103" fmla="*/ 2147483646 h 75"/>
              <a:gd name="T104" fmla="*/ 2147483646 w 34"/>
              <a:gd name="T105" fmla="*/ 2147483646 h 75"/>
              <a:gd name="T106" fmla="*/ 2147483646 w 34"/>
              <a:gd name="T107" fmla="*/ 2147483646 h 75"/>
              <a:gd name="T108" fmla="*/ 2147483646 w 34"/>
              <a:gd name="T109" fmla="*/ 2147483646 h 75"/>
              <a:gd name="T110" fmla="*/ 2147483646 w 34"/>
              <a:gd name="T111" fmla="*/ 2147483646 h 75"/>
              <a:gd name="T112" fmla="*/ 2147483646 w 34"/>
              <a:gd name="T113" fmla="*/ 2147483646 h 75"/>
              <a:gd name="T114" fmla="*/ 2147483646 w 34"/>
              <a:gd name="T115" fmla="*/ 2147483646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2" name="Freeform 335"/>
          <p:cNvSpPr>
            <a:spLocks/>
          </p:cNvSpPr>
          <p:nvPr userDrawn="1"/>
        </p:nvSpPr>
        <p:spPr bwMode="auto">
          <a:xfrm>
            <a:off x="6941450" y="3090254"/>
            <a:ext cx="21167" cy="7937"/>
          </a:xfrm>
          <a:custGeom>
            <a:avLst/>
            <a:gdLst>
              <a:gd name="T0" fmla="*/ 2147483646 w 12"/>
              <a:gd name="T1" fmla="*/ 2147483646 h 6"/>
              <a:gd name="T2" fmla="*/ 0 w 12"/>
              <a:gd name="T3" fmla="*/ 0 h 6"/>
              <a:gd name="T4" fmla="*/ 0 w 12"/>
              <a:gd name="T5" fmla="*/ 2147483646 h 6"/>
              <a:gd name="T6" fmla="*/ 2147483646 w 12"/>
              <a:gd name="T7" fmla="*/ 2147483646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3" name="Freeform 336"/>
          <p:cNvSpPr>
            <a:spLocks/>
          </p:cNvSpPr>
          <p:nvPr userDrawn="1"/>
        </p:nvSpPr>
        <p:spPr bwMode="auto">
          <a:xfrm>
            <a:off x="6805985" y="1504336"/>
            <a:ext cx="5056716" cy="2030413"/>
          </a:xfrm>
          <a:custGeom>
            <a:avLst/>
            <a:gdLst>
              <a:gd name="T0" fmla="*/ 2147483646 w 483"/>
              <a:gd name="T1" fmla="*/ 2147483646 h 260"/>
              <a:gd name="T2" fmla="*/ 2147483646 w 483"/>
              <a:gd name="T3" fmla="*/ 2147483646 h 260"/>
              <a:gd name="T4" fmla="*/ 2147483646 w 483"/>
              <a:gd name="T5" fmla="*/ 2147483646 h 260"/>
              <a:gd name="T6" fmla="*/ 2147483646 w 483"/>
              <a:gd name="T7" fmla="*/ 2147483646 h 260"/>
              <a:gd name="T8" fmla="*/ 2147483646 w 483"/>
              <a:gd name="T9" fmla="*/ 2147483646 h 260"/>
              <a:gd name="T10" fmla="*/ 2147483646 w 483"/>
              <a:gd name="T11" fmla="*/ 2147483646 h 260"/>
              <a:gd name="T12" fmla="*/ 2147483646 w 483"/>
              <a:gd name="T13" fmla="*/ 2147483646 h 260"/>
              <a:gd name="T14" fmla="*/ 2147483646 w 483"/>
              <a:gd name="T15" fmla="*/ 2147483646 h 260"/>
              <a:gd name="T16" fmla="*/ 2147483646 w 483"/>
              <a:gd name="T17" fmla="*/ 2147483646 h 260"/>
              <a:gd name="T18" fmla="*/ 2147483646 w 483"/>
              <a:gd name="T19" fmla="*/ 2147483646 h 260"/>
              <a:gd name="T20" fmla="*/ 2147483646 w 483"/>
              <a:gd name="T21" fmla="*/ 2147483646 h 260"/>
              <a:gd name="T22" fmla="*/ 2147483646 w 483"/>
              <a:gd name="T23" fmla="*/ 2147483646 h 260"/>
              <a:gd name="T24" fmla="*/ 2147483646 w 483"/>
              <a:gd name="T25" fmla="*/ 2147483646 h 260"/>
              <a:gd name="T26" fmla="*/ 2147483646 w 483"/>
              <a:gd name="T27" fmla="*/ 2147483646 h 260"/>
              <a:gd name="T28" fmla="*/ 2147483646 w 483"/>
              <a:gd name="T29" fmla="*/ 2147483646 h 260"/>
              <a:gd name="T30" fmla="*/ 2147483646 w 483"/>
              <a:gd name="T31" fmla="*/ 2147483646 h 260"/>
              <a:gd name="T32" fmla="*/ 2147483646 w 483"/>
              <a:gd name="T33" fmla="*/ 2147483646 h 260"/>
              <a:gd name="T34" fmla="*/ 2147483646 w 483"/>
              <a:gd name="T35" fmla="*/ 2147483646 h 260"/>
              <a:gd name="T36" fmla="*/ 2147483646 w 483"/>
              <a:gd name="T37" fmla="*/ 2147483646 h 260"/>
              <a:gd name="T38" fmla="*/ 2147483646 w 483"/>
              <a:gd name="T39" fmla="*/ 2147483646 h 260"/>
              <a:gd name="T40" fmla="*/ 2147483646 w 483"/>
              <a:gd name="T41" fmla="*/ 2147483646 h 260"/>
              <a:gd name="T42" fmla="*/ 2147483646 w 483"/>
              <a:gd name="T43" fmla="*/ 2147483646 h 260"/>
              <a:gd name="T44" fmla="*/ 2147483646 w 483"/>
              <a:gd name="T45" fmla="*/ 2147483646 h 260"/>
              <a:gd name="T46" fmla="*/ 2147483646 w 483"/>
              <a:gd name="T47" fmla="*/ 2147483646 h 260"/>
              <a:gd name="T48" fmla="*/ 2147483646 w 483"/>
              <a:gd name="T49" fmla="*/ 2147483646 h 260"/>
              <a:gd name="T50" fmla="*/ 2147483646 w 483"/>
              <a:gd name="T51" fmla="*/ 2147483646 h 260"/>
              <a:gd name="T52" fmla="*/ 2147483646 w 483"/>
              <a:gd name="T53" fmla="*/ 2147483646 h 260"/>
              <a:gd name="T54" fmla="*/ 2147483646 w 483"/>
              <a:gd name="T55" fmla="*/ 2147483646 h 260"/>
              <a:gd name="T56" fmla="*/ 2147483646 w 483"/>
              <a:gd name="T57" fmla="*/ 2147483646 h 260"/>
              <a:gd name="T58" fmla="*/ 2147483646 w 483"/>
              <a:gd name="T59" fmla="*/ 2147483646 h 260"/>
              <a:gd name="T60" fmla="*/ 2147483646 w 483"/>
              <a:gd name="T61" fmla="*/ 2147483646 h 260"/>
              <a:gd name="T62" fmla="*/ 2147483646 w 483"/>
              <a:gd name="T63" fmla="*/ 2147483646 h 260"/>
              <a:gd name="T64" fmla="*/ 2147483646 w 483"/>
              <a:gd name="T65" fmla="*/ 2147483646 h 260"/>
              <a:gd name="T66" fmla="*/ 2147483646 w 483"/>
              <a:gd name="T67" fmla="*/ 2147483646 h 260"/>
              <a:gd name="T68" fmla="*/ 2147483646 w 483"/>
              <a:gd name="T69" fmla="*/ 2147483646 h 260"/>
              <a:gd name="T70" fmla="*/ 2147483646 w 483"/>
              <a:gd name="T71" fmla="*/ 2147483646 h 260"/>
              <a:gd name="T72" fmla="*/ 2147483646 w 483"/>
              <a:gd name="T73" fmla="*/ 2147483646 h 260"/>
              <a:gd name="T74" fmla="*/ 2147483646 w 483"/>
              <a:gd name="T75" fmla="*/ 2147483646 h 260"/>
              <a:gd name="T76" fmla="*/ 2147483646 w 483"/>
              <a:gd name="T77" fmla="*/ 2147483646 h 260"/>
              <a:gd name="T78" fmla="*/ 2147483646 w 483"/>
              <a:gd name="T79" fmla="*/ 2147483646 h 260"/>
              <a:gd name="T80" fmla="*/ 2147483646 w 483"/>
              <a:gd name="T81" fmla="*/ 2147483646 h 260"/>
              <a:gd name="T82" fmla="*/ 2147483646 w 483"/>
              <a:gd name="T83" fmla="*/ 2147483646 h 260"/>
              <a:gd name="T84" fmla="*/ 2147483646 w 483"/>
              <a:gd name="T85" fmla="*/ 2147483646 h 260"/>
              <a:gd name="T86" fmla="*/ 2147483646 w 483"/>
              <a:gd name="T87" fmla="*/ 2147483646 h 260"/>
              <a:gd name="T88" fmla="*/ 2147483646 w 483"/>
              <a:gd name="T89" fmla="*/ 2147483646 h 260"/>
              <a:gd name="T90" fmla="*/ 2147483646 w 483"/>
              <a:gd name="T91" fmla="*/ 2147483646 h 260"/>
              <a:gd name="T92" fmla="*/ 2147483646 w 483"/>
              <a:gd name="T93" fmla="*/ 2147483646 h 260"/>
              <a:gd name="T94" fmla="*/ 2147483646 w 483"/>
              <a:gd name="T95" fmla="*/ 2147483646 h 260"/>
              <a:gd name="T96" fmla="*/ 2147483646 w 483"/>
              <a:gd name="T97" fmla="*/ 2147483646 h 260"/>
              <a:gd name="T98" fmla="*/ 2147483646 w 483"/>
              <a:gd name="T99" fmla="*/ 2147483646 h 260"/>
              <a:gd name="T100" fmla="*/ 2147483646 w 483"/>
              <a:gd name="T101" fmla="*/ 2147483646 h 260"/>
              <a:gd name="T102" fmla="*/ 2147483646 w 483"/>
              <a:gd name="T103" fmla="*/ 2147483646 h 260"/>
              <a:gd name="T104" fmla="*/ 2147483646 w 483"/>
              <a:gd name="T105" fmla="*/ 2147483646 h 260"/>
              <a:gd name="T106" fmla="*/ 2147483646 w 483"/>
              <a:gd name="T107" fmla="*/ 2147483646 h 260"/>
              <a:gd name="T108" fmla="*/ 2147483646 w 483"/>
              <a:gd name="T109" fmla="*/ 2147483646 h 260"/>
              <a:gd name="T110" fmla="*/ 2147483646 w 483"/>
              <a:gd name="T111" fmla="*/ 2147483646 h 260"/>
              <a:gd name="T112" fmla="*/ 2147483646 w 483"/>
              <a:gd name="T113" fmla="*/ 2147483646 h 260"/>
              <a:gd name="T114" fmla="*/ 2147483646 w 483"/>
              <a:gd name="T115" fmla="*/ 2147483646 h 260"/>
              <a:gd name="T116" fmla="*/ 2147483646 w 483"/>
              <a:gd name="T117" fmla="*/ 2147483646 h 260"/>
              <a:gd name="T118" fmla="*/ 2147483646 w 483"/>
              <a:gd name="T119" fmla="*/ 2147483646 h 260"/>
              <a:gd name="T120" fmla="*/ 2147483646 w 483"/>
              <a:gd name="T121" fmla="*/ 2147483646 h 260"/>
              <a:gd name="T122" fmla="*/ 2147483646 w 483"/>
              <a:gd name="T123" fmla="*/ 2147483646 h 2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4" name="Freeform 337"/>
          <p:cNvSpPr>
            <a:spLocks/>
          </p:cNvSpPr>
          <p:nvPr userDrawn="1"/>
        </p:nvSpPr>
        <p:spPr bwMode="auto">
          <a:xfrm>
            <a:off x="7582784" y="3622058"/>
            <a:ext cx="95251" cy="7939"/>
          </a:xfrm>
          <a:custGeom>
            <a:avLst/>
            <a:gdLst>
              <a:gd name="T0" fmla="*/ 2147483646 w 54"/>
              <a:gd name="T1" fmla="*/ 2147483646 h 6"/>
              <a:gd name="T2" fmla="*/ 2147483646 w 54"/>
              <a:gd name="T3" fmla="*/ 2147483646 h 6"/>
              <a:gd name="T4" fmla="*/ 2147483646 w 54"/>
              <a:gd name="T5" fmla="*/ 0 h 6"/>
              <a:gd name="T6" fmla="*/ 0 w 54"/>
              <a:gd name="T7" fmla="*/ 2147483646 h 6"/>
              <a:gd name="T8" fmla="*/ 2147483646 w 54"/>
              <a:gd name="T9" fmla="*/ 2147483646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5" name="Freeform 338"/>
          <p:cNvSpPr>
            <a:spLocks/>
          </p:cNvSpPr>
          <p:nvPr userDrawn="1"/>
        </p:nvSpPr>
        <p:spPr bwMode="auto">
          <a:xfrm>
            <a:off x="7436750" y="2964836"/>
            <a:ext cx="1348316" cy="709613"/>
          </a:xfrm>
          <a:custGeom>
            <a:avLst/>
            <a:gdLst>
              <a:gd name="T0" fmla="*/ 2147483646 w 129"/>
              <a:gd name="T1" fmla="*/ 2147483646 h 91"/>
              <a:gd name="T2" fmla="*/ 2147483646 w 129"/>
              <a:gd name="T3" fmla="*/ 2147483646 h 91"/>
              <a:gd name="T4" fmla="*/ 2147483646 w 129"/>
              <a:gd name="T5" fmla="*/ 2147483646 h 91"/>
              <a:gd name="T6" fmla="*/ 2147483646 w 129"/>
              <a:gd name="T7" fmla="*/ 2147483646 h 91"/>
              <a:gd name="T8" fmla="*/ 2147483646 w 129"/>
              <a:gd name="T9" fmla="*/ 2147483646 h 91"/>
              <a:gd name="T10" fmla="*/ 2147483646 w 129"/>
              <a:gd name="T11" fmla="*/ 2147483646 h 91"/>
              <a:gd name="T12" fmla="*/ 2147483646 w 129"/>
              <a:gd name="T13" fmla="*/ 2147483646 h 91"/>
              <a:gd name="T14" fmla="*/ 2147483646 w 129"/>
              <a:gd name="T15" fmla="*/ 2147483646 h 91"/>
              <a:gd name="T16" fmla="*/ 2147483646 w 129"/>
              <a:gd name="T17" fmla="*/ 2147483646 h 91"/>
              <a:gd name="T18" fmla="*/ 2147483646 w 129"/>
              <a:gd name="T19" fmla="*/ 2147483646 h 91"/>
              <a:gd name="T20" fmla="*/ 2147483646 w 129"/>
              <a:gd name="T21" fmla="*/ 2147483646 h 91"/>
              <a:gd name="T22" fmla="*/ 2147483646 w 129"/>
              <a:gd name="T23" fmla="*/ 2147483646 h 91"/>
              <a:gd name="T24" fmla="*/ 2147483646 w 129"/>
              <a:gd name="T25" fmla="*/ 2147483646 h 91"/>
              <a:gd name="T26" fmla="*/ 2147483646 w 129"/>
              <a:gd name="T27" fmla="*/ 2147483646 h 91"/>
              <a:gd name="T28" fmla="*/ 2147483646 w 129"/>
              <a:gd name="T29" fmla="*/ 2147483646 h 91"/>
              <a:gd name="T30" fmla="*/ 0 w 129"/>
              <a:gd name="T31" fmla="*/ 2147483646 h 91"/>
              <a:gd name="T32" fmla="*/ 2147483646 w 129"/>
              <a:gd name="T33" fmla="*/ 2147483646 h 91"/>
              <a:gd name="T34" fmla="*/ 2147483646 w 129"/>
              <a:gd name="T35" fmla="*/ 2147483646 h 91"/>
              <a:gd name="T36" fmla="*/ 2147483646 w 129"/>
              <a:gd name="T37" fmla="*/ 2147483646 h 91"/>
              <a:gd name="T38" fmla="*/ 2147483646 w 129"/>
              <a:gd name="T39" fmla="*/ 2147483646 h 91"/>
              <a:gd name="T40" fmla="*/ 2147483646 w 129"/>
              <a:gd name="T41" fmla="*/ 2147483646 h 91"/>
              <a:gd name="T42" fmla="*/ 2147483646 w 129"/>
              <a:gd name="T43" fmla="*/ 2147483646 h 91"/>
              <a:gd name="T44" fmla="*/ 2147483646 w 129"/>
              <a:gd name="T45" fmla="*/ 2147483646 h 91"/>
              <a:gd name="T46" fmla="*/ 2147483646 w 129"/>
              <a:gd name="T47" fmla="*/ 2147483646 h 91"/>
              <a:gd name="T48" fmla="*/ 2147483646 w 129"/>
              <a:gd name="T49" fmla="*/ 2147483646 h 91"/>
              <a:gd name="T50" fmla="*/ 2147483646 w 129"/>
              <a:gd name="T51" fmla="*/ 2147483646 h 91"/>
              <a:gd name="T52" fmla="*/ 2147483646 w 129"/>
              <a:gd name="T53" fmla="*/ 2147483646 h 91"/>
              <a:gd name="T54" fmla="*/ 2147483646 w 129"/>
              <a:gd name="T55" fmla="*/ 2147483646 h 91"/>
              <a:gd name="T56" fmla="*/ 2147483646 w 129"/>
              <a:gd name="T57" fmla="*/ 2147483646 h 91"/>
              <a:gd name="T58" fmla="*/ 2147483646 w 129"/>
              <a:gd name="T59" fmla="*/ 2147483646 h 91"/>
              <a:gd name="T60" fmla="*/ 2147483646 w 129"/>
              <a:gd name="T61" fmla="*/ 2147483646 h 91"/>
              <a:gd name="T62" fmla="*/ 2147483646 w 129"/>
              <a:gd name="T63" fmla="*/ 2147483646 h 91"/>
              <a:gd name="T64" fmla="*/ 2147483646 w 129"/>
              <a:gd name="T65" fmla="*/ 2147483646 h 91"/>
              <a:gd name="T66" fmla="*/ 2147483646 w 129"/>
              <a:gd name="T67" fmla="*/ 2147483646 h 91"/>
              <a:gd name="T68" fmla="*/ 2147483646 w 129"/>
              <a:gd name="T69" fmla="*/ 2147483646 h 9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6" name="Freeform 339"/>
          <p:cNvSpPr>
            <a:spLocks/>
          </p:cNvSpPr>
          <p:nvPr userDrawn="1"/>
        </p:nvSpPr>
        <p:spPr bwMode="auto">
          <a:xfrm>
            <a:off x="7519287" y="3598252"/>
            <a:ext cx="29633" cy="14287"/>
          </a:xfrm>
          <a:custGeom>
            <a:avLst/>
            <a:gdLst>
              <a:gd name="T0" fmla="*/ 0 w 18"/>
              <a:gd name="T1" fmla="*/ 0 h 12"/>
              <a:gd name="T2" fmla="*/ 0 w 18"/>
              <a:gd name="T3" fmla="*/ 2147483646 h 12"/>
              <a:gd name="T4" fmla="*/ 2147483646 w 18"/>
              <a:gd name="T5" fmla="*/ 2147483646 h 12"/>
              <a:gd name="T6" fmla="*/ 2147483646 w 18"/>
              <a:gd name="T7" fmla="*/ 2147483646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7" name="Rectangle 340"/>
          <p:cNvSpPr>
            <a:spLocks noChangeArrowheads="1"/>
          </p:cNvSpPr>
          <p:nvPr userDrawn="1"/>
        </p:nvSpPr>
        <p:spPr bwMode="auto">
          <a:xfrm>
            <a:off x="6429218" y="3229949"/>
            <a:ext cx="12700" cy="158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n-US" sz="1400"/>
          </a:p>
        </p:txBody>
      </p:sp>
      <p:sp>
        <p:nvSpPr>
          <p:cNvPr id="88" name="Freeform 347"/>
          <p:cNvSpPr>
            <a:spLocks/>
          </p:cNvSpPr>
          <p:nvPr userDrawn="1"/>
        </p:nvSpPr>
        <p:spPr bwMode="auto">
          <a:xfrm>
            <a:off x="6046084" y="2074249"/>
            <a:ext cx="865717" cy="766763"/>
          </a:xfrm>
          <a:custGeom>
            <a:avLst/>
            <a:gdLst>
              <a:gd name="T0" fmla="*/ 2147483646 w 83"/>
              <a:gd name="T1" fmla="*/ 2147483646 h 98"/>
              <a:gd name="T2" fmla="*/ 2147483646 w 83"/>
              <a:gd name="T3" fmla="*/ 2147483646 h 98"/>
              <a:gd name="T4" fmla="*/ 2147483646 w 83"/>
              <a:gd name="T5" fmla="*/ 2147483646 h 98"/>
              <a:gd name="T6" fmla="*/ 2147483646 w 83"/>
              <a:gd name="T7" fmla="*/ 2147483646 h 98"/>
              <a:gd name="T8" fmla="*/ 2147483646 w 83"/>
              <a:gd name="T9" fmla="*/ 2147483646 h 98"/>
              <a:gd name="T10" fmla="*/ 2147483646 w 83"/>
              <a:gd name="T11" fmla="*/ 2147483646 h 98"/>
              <a:gd name="T12" fmla="*/ 2147483646 w 83"/>
              <a:gd name="T13" fmla="*/ 2147483646 h 98"/>
              <a:gd name="T14" fmla="*/ 2147483646 w 83"/>
              <a:gd name="T15" fmla="*/ 2147483646 h 98"/>
              <a:gd name="T16" fmla="*/ 2147483646 w 83"/>
              <a:gd name="T17" fmla="*/ 2147483646 h 98"/>
              <a:gd name="T18" fmla="*/ 2147483646 w 83"/>
              <a:gd name="T19" fmla="*/ 2147483646 h 98"/>
              <a:gd name="T20" fmla="*/ 2147483646 w 83"/>
              <a:gd name="T21" fmla="*/ 2147483646 h 98"/>
              <a:gd name="T22" fmla="*/ 2147483646 w 83"/>
              <a:gd name="T23" fmla="*/ 2147483646 h 98"/>
              <a:gd name="T24" fmla="*/ 2147483646 w 83"/>
              <a:gd name="T25" fmla="*/ 2147483646 h 98"/>
              <a:gd name="T26" fmla="*/ 2147483646 w 83"/>
              <a:gd name="T27" fmla="*/ 2147483646 h 98"/>
              <a:gd name="T28" fmla="*/ 2147483646 w 83"/>
              <a:gd name="T29" fmla="*/ 2147483646 h 98"/>
              <a:gd name="T30" fmla="*/ 2147483646 w 83"/>
              <a:gd name="T31" fmla="*/ 2147483646 h 98"/>
              <a:gd name="T32" fmla="*/ 2147483646 w 83"/>
              <a:gd name="T33" fmla="*/ 2147483646 h 98"/>
              <a:gd name="T34" fmla="*/ 2147483646 w 83"/>
              <a:gd name="T35" fmla="*/ 2147483646 h 98"/>
              <a:gd name="T36" fmla="*/ 2147483646 w 83"/>
              <a:gd name="T37" fmla="*/ 2147483646 h 98"/>
              <a:gd name="T38" fmla="*/ 2147483646 w 83"/>
              <a:gd name="T39" fmla="*/ 2147483646 h 98"/>
              <a:gd name="T40" fmla="*/ 2147483646 w 83"/>
              <a:gd name="T41" fmla="*/ 2147483646 h 98"/>
              <a:gd name="T42" fmla="*/ 2147483646 w 83"/>
              <a:gd name="T43" fmla="*/ 2147483646 h 98"/>
              <a:gd name="T44" fmla="*/ 2147483646 w 83"/>
              <a:gd name="T45" fmla="*/ 2147483646 h 98"/>
              <a:gd name="T46" fmla="*/ 2147483646 w 83"/>
              <a:gd name="T47" fmla="*/ 2147483646 h 98"/>
              <a:gd name="T48" fmla="*/ 2147483646 w 83"/>
              <a:gd name="T49" fmla="*/ 2147483646 h 98"/>
              <a:gd name="T50" fmla="*/ 2147483646 w 83"/>
              <a:gd name="T51" fmla="*/ 0 h 98"/>
              <a:gd name="T52" fmla="*/ 2147483646 w 83"/>
              <a:gd name="T53" fmla="*/ 2147483646 h 98"/>
              <a:gd name="T54" fmla="*/ 2147483646 w 83"/>
              <a:gd name="T55" fmla="*/ 2147483646 h 98"/>
              <a:gd name="T56" fmla="*/ 2147483646 w 83"/>
              <a:gd name="T57" fmla="*/ 2147483646 h 98"/>
              <a:gd name="T58" fmla="*/ 2147483646 w 83"/>
              <a:gd name="T59" fmla="*/ 2147483646 h 98"/>
              <a:gd name="T60" fmla="*/ 2147483646 w 83"/>
              <a:gd name="T61" fmla="*/ 2147483646 h 98"/>
              <a:gd name="T62" fmla="*/ 2147483646 w 83"/>
              <a:gd name="T63" fmla="*/ 2147483646 h 98"/>
              <a:gd name="T64" fmla="*/ 2147483646 w 83"/>
              <a:gd name="T65" fmla="*/ 2147483646 h 98"/>
              <a:gd name="T66" fmla="*/ 2147483646 w 83"/>
              <a:gd name="T67" fmla="*/ 2147483646 h 98"/>
              <a:gd name="T68" fmla="*/ 2147483646 w 83"/>
              <a:gd name="T69" fmla="*/ 2147483646 h 98"/>
              <a:gd name="T70" fmla="*/ 2147483646 w 83"/>
              <a:gd name="T71" fmla="*/ 2147483646 h 98"/>
              <a:gd name="T72" fmla="*/ 2147483646 w 83"/>
              <a:gd name="T73" fmla="*/ 2147483646 h 98"/>
              <a:gd name="T74" fmla="*/ 2147483646 w 83"/>
              <a:gd name="T75" fmla="*/ 2147483646 h 98"/>
              <a:gd name="T76" fmla="*/ 2147483646 w 83"/>
              <a:gd name="T77" fmla="*/ 2147483646 h 98"/>
              <a:gd name="T78" fmla="*/ 2147483646 w 83"/>
              <a:gd name="T79" fmla="*/ 2147483646 h 98"/>
              <a:gd name="T80" fmla="*/ 2147483646 w 83"/>
              <a:gd name="T81" fmla="*/ 2147483646 h 98"/>
              <a:gd name="T82" fmla="*/ 2147483646 w 83"/>
              <a:gd name="T83" fmla="*/ 2147483646 h 98"/>
              <a:gd name="T84" fmla="*/ 2147483646 w 83"/>
              <a:gd name="T85" fmla="*/ 2147483646 h 98"/>
              <a:gd name="T86" fmla="*/ 2147483646 w 83"/>
              <a:gd name="T87" fmla="*/ 2147483646 h 98"/>
              <a:gd name="T88" fmla="*/ 2147483646 w 83"/>
              <a:gd name="T89" fmla="*/ 2147483646 h 98"/>
              <a:gd name="T90" fmla="*/ 2147483646 w 83"/>
              <a:gd name="T91" fmla="*/ 2147483646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89" name="Freeform 348"/>
          <p:cNvSpPr>
            <a:spLocks/>
          </p:cNvSpPr>
          <p:nvPr userDrawn="1"/>
        </p:nvSpPr>
        <p:spPr bwMode="auto">
          <a:xfrm>
            <a:off x="6253534" y="2223478"/>
            <a:ext cx="427567" cy="733425"/>
          </a:xfrm>
          <a:custGeom>
            <a:avLst/>
            <a:gdLst>
              <a:gd name="T0" fmla="*/ 2147483646 w 10000"/>
              <a:gd name="T1" fmla="*/ 2147483646 h 9895"/>
              <a:gd name="T2" fmla="*/ 2147483646 w 10000"/>
              <a:gd name="T3" fmla="*/ 2147483646 h 9895"/>
              <a:gd name="T4" fmla="*/ 2147483646 w 10000"/>
              <a:gd name="T5" fmla="*/ 2147483646 h 9895"/>
              <a:gd name="T6" fmla="*/ 2147483646 w 10000"/>
              <a:gd name="T7" fmla="*/ 2147483646 h 9895"/>
              <a:gd name="T8" fmla="*/ 2147483646 w 10000"/>
              <a:gd name="T9" fmla="*/ 0 h 9895"/>
              <a:gd name="T10" fmla="*/ 2147483646 w 10000"/>
              <a:gd name="T11" fmla="*/ 2147483646 h 9895"/>
              <a:gd name="T12" fmla="*/ 2147483646 w 10000"/>
              <a:gd name="T13" fmla="*/ 2147483646 h 9895"/>
              <a:gd name="T14" fmla="*/ 2147483646 w 10000"/>
              <a:gd name="T15" fmla="*/ 2147483646 h 9895"/>
              <a:gd name="T16" fmla="*/ 2147483646 w 10000"/>
              <a:gd name="T17" fmla="*/ 2147483646 h 9895"/>
              <a:gd name="T18" fmla="*/ 2147483646 w 10000"/>
              <a:gd name="T19" fmla="*/ 2147483646 h 9895"/>
              <a:gd name="T20" fmla="*/ 2147483646 w 10000"/>
              <a:gd name="T21" fmla="*/ 2147483646 h 9895"/>
              <a:gd name="T22" fmla="*/ 2147483646 w 10000"/>
              <a:gd name="T23" fmla="*/ 2147483646 h 9895"/>
              <a:gd name="T24" fmla="*/ 2147483646 w 10000"/>
              <a:gd name="T25" fmla="*/ 2147483646 h 9895"/>
              <a:gd name="T26" fmla="*/ 1547059788 w 10000"/>
              <a:gd name="T27" fmla="*/ 2147483646 h 9895"/>
              <a:gd name="T28" fmla="*/ 1032076903 w 10000"/>
              <a:gd name="T29" fmla="*/ 2147483646 h 9895"/>
              <a:gd name="T30" fmla="*/ 1032076903 w 10000"/>
              <a:gd name="T31" fmla="*/ 2147483646 h 9895"/>
              <a:gd name="T32" fmla="*/ 1032076903 w 10000"/>
              <a:gd name="T33" fmla="*/ 2147483646 h 9895"/>
              <a:gd name="T34" fmla="*/ 1032076903 w 10000"/>
              <a:gd name="T35" fmla="*/ 2147483646 h 9895"/>
              <a:gd name="T36" fmla="*/ 258002502 w 10000"/>
              <a:gd name="T37" fmla="*/ 2147483646 h 9895"/>
              <a:gd name="T38" fmla="*/ 516037938 w 10000"/>
              <a:gd name="T39" fmla="*/ 2147483646 h 9895"/>
              <a:gd name="T40" fmla="*/ 1839950288 w 10000"/>
              <a:gd name="T41" fmla="*/ 2147483646 h 9895"/>
              <a:gd name="T42" fmla="*/ 2018679268 w 10000"/>
              <a:gd name="T43" fmla="*/ 2147483646 h 9895"/>
              <a:gd name="T44" fmla="*/ 2147483646 w 10000"/>
              <a:gd name="T45" fmla="*/ 2147483646 h 9895"/>
              <a:gd name="T46" fmla="*/ 2147483646 w 10000"/>
              <a:gd name="T47" fmla="*/ 2147483646 h 9895"/>
              <a:gd name="T48" fmla="*/ 2147483646 w 10000"/>
              <a:gd name="T49" fmla="*/ 2147483646 h 9895"/>
              <a:gd name="T50" fmla="*/ 2147483646 w 10000"/>
              <a:gd name="T51" fmla="*/ 2147483646 h 9895"/>
              <a:gd name="T52" fmla="*/ 2147483646 w 10000"/>
              <a:gd name="T53" fmla="*/ 2147483646 h 9895"/>
              <a:gd name="T54" fmla="*/ 2147483646 w 10000"/>
              <a:gd name="T55" fmla="*/ 2147483646 h 9895"/>
              <a:gd name="T56" fmla="*/ 2147483646 w 10000"/>
              <a:gd name="T57" fmla="*/ 2147483646 h 9895"/>
              <a:gd name="T58" fmla="*/ 2147483646 w 10000"/>
              <a:gd name="T59" fmla="*/ 2147483646 h 9895"/>
              <a:gd name="T60" fmla="*/ 2147483646 w 10000"/>
              <a:gd name="T61" fmla="*/ 2147483646 h 9895"/>
              <a:gd name="T62" fmla="*/ 2147483646 w 10000"/>
              <a:gd name="T63" fmla="*/ 2147483646 h 9895"/>
              <a:gd name="T64" fmla="*/ 2147483646 w 10000"/>
              <a:gd name="T65" fmla="*/ 2147483646 h 9895"/>
              <a:gd name="T66" fmla="*/ 2147483646 w 10000"/>
              <a:gd name="T67" fmla="*/ 2147483646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0" name="Freeform 349"/>
          <p:cNvSpPr>
            <a:spLocks/>
          </p:cNvSpPr>
          <p:nvPr userDrawn="1"/>
        </p:nvSpPr>
        <p:spPr bwMode="auto">
          <a:xfrm>
            <a:off x="6619718" y="3090254"/>
            <a:ext cx="594783" cy="287337"/>
          </a:xfrm>
          <a:custGeom>
            <a:avLst/>
            <a:gdLst>
              <a:gd name="T0" fmla="*/ 2147483646 w 57"/>
              <a:gd name="T1" fmla="*/ 2147483646 h 37"/>
              <a:gd name="T2" fmla="*/ 2147483646 w 57"/>
              <a:gd name="T3" fmla="*/ 2147483646 h 37"/>
              <a:gd name="T4" fmla="*/ 2147483646 w 57"/>
              <a:gd name="T5" fmla="*/ 2147483646 h 37"/>
              <a:gd name="T6" fmla="*/ 2147483646 w 57"/>
              <a:gd name="T7" fmla="*/ 2147483646 h 37"/>
              <a:gd name="T8" fmla="*/ 2147483646 w 57"/>
              <a:gd name="T9" fmla="*/ 2147483646 h 37"/>
              <a:gd name="T10" fmla="*/ 2147483646 w 57"/>
              <a:gd name="T11" fmla="*/ 2147483646 h 37"/>
              <a:gd name="T12" fmla="*/ 2147483646 w 57"/>
              <a:gd name="T13" fmla="*/ 2147483646 h 37"/>
              <a:gd name="T14" fmla="*/ 2147483646 w 57"/>
              <a:gd name="T15" fmla="*/ 2147483646 h 37"/>
              <a:gd name="T16" fmla="*/ 2147483646 w 57"/>
              <a:gd name="T17" fmla="*/ 2147483646 h 37"/>
              <a:gd name="T18" fmla="*/ 2147483646 w 57"/>
              <a:gd name="T19" fmla="*/ 2147483646 h 37"/>
              <a:gd name="T20" fmla="*/ 2147483646 w 57"/>
              <a:gd name="T21" fmla="*/ 2147483646 h 37"/>
              <a:gd name="T22" fmla="*/ 2147483646 w 57"/>
              <a:gd name="T23" fmla="*/ 0 h 37"/>
              <a:gd name="T24" fmla="*/ 2147483646 w 57"/>
              <a:gd name="T25" fmla="*/ 0 h 37"/>
              <a:gd name="T26" fmla="*/ 2147483646 w 57"/>
              <a:gd name="T27" fmla="*/ 2147483646 h 37"/>
              <a:gd name="T28" fmla="*/ 2147483646 w 57"/>
              <a:gd name="T29" fmla="*/ 2147483646 h 37"/>
              <a:gd name="T30" fmla="*/ 2147483646 w 57"/>
              <a:gd name="T31" fmla="*/ 2147483646 h 37"/>
              <a:gd name="T32" fmla="*/ 2147483646 w 57"/>
              <a:gd name="T33" fmla="*/ 2147483646 h 37"/>
              <a:gd name="T34" fmla="*/ 2147483646 w 57"/>
              <a:gd name="T35" fmla="*/ 2147483646 h 37"/>
              <a:gd name="T36" fmla="*/ 2147483646 w 57"/>
              <a:gd name="T37" fmla="*/ 2147483646 h 37"/>
              <a:gd name="T38" fmla="*/ 2147483646 w 57"/>
              <a:gd name="T39" fmla="*/ 2147483646 h 37"/>
              <a:gd name="T40" fmla="*/ 2147483646 w 57"/>
              <a:gd name="T41" fmla="*/ 2147483646 h 37"/>
              <a:gd name="T42" fmla="*/ 2147483646 w 57"/>
              <a:gd name="T43" fmla="*/ 2147483646 h 37"/>
              <a:gd name="T44" fmla="*/ 0 w 57"/>
              <a:gd name="T45" fmla="*/ 2147483646 h 37"/>
              <a:gd name="T46" fmla="*/ 0 w 57"/>
              <a:gd name="T47" fmla="*/ 2147483646 h 37"/>
              <a:gd name="T48" fmla="*/ 2147483646 w 57"/>
              <a:gd name="T49" fmla="*/ 2147483646 h 37"/>
              <a:gd name="T50" fmla="*/ 2147483646 w 57"/>
              <a:gd name="T51" fmla="*/ 2147483646 h 37"/>
              <a:gd name="T52" fmla="*/ 2147483646 w 57"/>
              <a:gd name="T53" fmla="*/ 2147483646 h 37"/>
              <a:gd name="T54" fmla="*/ 2147483646 w 57"/>
              <a:gd name="T55" fmla="*/ 2147483646 h 37"/>
              <a:gd name="T56" fmla="*/ 2147483646 w 57"/>
              <a:gd name="T57" fmla="*/ 2147483646 h 37"/>
              <a:gd name="T58" fmla="*/ 2147483646 w 57"/>
              <a:gd name="T59" fmla="*/ 2147483646 h 37"/>
              <a:gd name="T60" fmla="*/ 2147483646 w 57"/>
              <a:gd name="T61" fmla="*/ 2147483646 h 37"/>
              <a:gd name="T62" fmla="*/ 2147483646 w 57"/>
              <a:gd name="T63" fmla="*/ 2147483646 h 37"/>
              <a:gd name="T64" fmla="*/ 2147483646 w 57"/>
              <a:gd name="T65" fmla="*/ 2147483646 h 37"/>
              <a:gd name="T66" fmla="*/ 2147483646 w 57"/>
              <a:gd name="T67" fmla="*/ 2147483646 h 37"/>
              <a:gd name="T68" fmla="*/ 2147483646 w 57"/>
              <a:gd name="T69" fmla="*/ 2147483646 h 37"/>
              <a:gd name="T70" fmla="*/ 2147483646 w 57"/>
              <a:gd name="T71" fmla="*/ 2147483646 h 37"/>
              <a:gd name="T72" fmla="*/ 2147483646 w 57"/>
              <a:gd name="T73" fmla="*/ 2147483646 h 37"/>
              <a:gd name="T74" fmla="*/ 2147483646 w 57"/>
              <a:gd name="T75" fmla="*/ 2147483646 h 37"/>
              <a:gd name="T76" fmla="*/ 2147483646 w 57"/>
              <a:gd name="T77" fmla="*/ 2147483646 h 37"/>
              <a:gd name="T78" fmla="*/ 2147483646 w 57"/>
              <a:gd name="T79" fmla="*/ 2147483646 h 37"/>
              <a:gd name="T80" fmla="*/ 2147483646 w 57"/>
              <a:gd name="T81" fmla="*/ 2147483646 h 37"/>
              <a:gd name="T82" fmla="*/ 2147483646 w 57"/>
              <a:gd name="T83" fmla="*/ 2147483646 h 37"/>
              <a:gd name="T84" fmla="*/ 2147483646 w 57"/>
              <a:gd name="T85" fmla="*/ 2147483646 h 37"/>
              <a:gd name="T86" fmla="*/ 2147483646 w 57"/>
              <a:gd name="T87" fmla="*/ 2147483646 h 37"/>
              <a:gd name="T88" fmla="*/ 2147483646 w 57"/>
              <a:gd name="T89" fmla="*/ 2147483646 h 37"/>
              <a:gd name="T90" fmla="*/ 2147483646 w 57"/>
              <a:gd name="T91" fmla="*/ 2147483646 h 3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1" name="Freeform 350"/>
          <p:cNvSpPr>
            <a:spLocks/>
          </p:cNvSpPr>
          <p:nvPr userDrawn="1"/>
        </p:nvSpPr>
        <p:spPr bwMode="auto">
          <a:xfrm>
            <a:off x="6962601" y="3090249"/>
            <a:ext cx="74083" cy="30163"/>
          </a:xfrm>
          <a:custGeom>
            <a:avLst/>
            <a:gdLst>
              <a:gd name="T0" fmla="*/ 2147483646 w 42"/>
              <a:gd name="T1" fmla="*/ 2147483646 h 24"/>
              <a:gd name="T2" fmla="*/ 2147483646 w 42"/>
              <a:gd name="T3" fmla="*/ 0 h 24"/>
              <a:gd name="T4" fmla="*/ 0 w 42"/>
              <a:gd name="T5" fmla="*/ 2147483646 h 24"/>
              <a:gd name="T6" fmla="*/ 2147483646 w 42"/>
              <a:gd name="T7" fmla="*/ 2147483646 h 24"/>
              <a:gd name="T8" fmla="*/ 2147483646 w 42"/>
              <a:gd name="T9" fmla="*/ 2147483646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2" name="Freeform 359"/>
          <p:cNvSpPr>
            <a:spLocks/>
          </p:cNvSpPr>
          <p:nvPr userDrawn="1"/>
        </p:nvSpPr>
        <p:spPr bwMode="auto">
          <a:xfrm>
            <a:off x="6545616" y="2964842"/>
            <a:ext cx="103717" cy="47625"/>
          </a:xfrm>
          <a:custGeom>
            <a:avLst/>
            <a:gdLst>
              <a:gd name="T0" fmla="*/ 2147483646 w 60"/>
              <a:gd name="T1" fmla="*/ 2147483646 h 36"/>
              <a:gd name="T2" fmla="*/ 2147483646 w 60"/>
              <a:gd name="T3" fmla="*/ 2147483646 h 36"/>
              <a:gd name="T4" fmla="*/ 2147483646 w 60"/>
              <a:gd name="T5" fmla="*/ 2147483646 h 36"/>
              <a:gd name="T6" fmla="*/ 2147483646 w 60"/>
              <a:gd name="T7" fmla="*/ 2147483646 h 36"/>
              <a:gd name="T8" fmla="*/ 2147483646 w 60"/>
              <a:gd name="T9" fmla="*/ 0 h 36"/>
              <a:gd name="T10" fmla="*/ 2147483646 w 60"/>
              <a:gd name="T11" fmla="*/ 0 h 36"/>
              <a:gd name="T12" fmla="*/ 2147483646 w 60"/>
              <a:gd name="T13" fmla="*/ 2147483646 h 36"/>
              <a:gd name="T14" fmla="*/ 0 w 60"/>
              <a:gd name="T15" fmla="*/ 2147483646 h 36"/>
              <a:gd name="T16" fmla="*/ 2147483646 w 60"/>
              <a:gd name="T17" fmla="*/ 2147483646 h 36"/>
              <a:gd name="T18" fmla="*/ 2147483646 w 60"/>
              <a:gd name="T19" fmla="*/ 2147483646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3" name="Freeform 360"/>
          <p:cNvSpPr>
            <a:spLocks/>
          </p:cNvSpPr>
          <p:nvPr userDrawn="1"/>
        </p:nvSpPr>
        <p:spPr bwMode="auto">
          <a:xfrm>
            <a:off x="6357252" y="2988655"/>
            <a:ext cx="323849" cy="217487"/>
          </a:xfrm>
          <a:custGeom>
            <a:avLst/>
            <a:gdLst>
              <a:gd name="T0" fmla="*/ 2147483646 w 31"/>
              <a:gd name="T1" fmla="*/ 2147483646 h 28"/>
              <a:gd name="T2" fmla="*/ 2147483646 w 31"/>
              <a:gd name="T3" fmla="*/ 2147483646 h 28"/>
              <a:gd name="T4" fmla="*/ 2147483646 w 31"/>
              <a:gd name="T5" fmla="*/ 2147483646 h 28"/>
              <a:gd name="T6" fmla="*/ 2147483646 w 31"/>
              <a:gd name="T7" fmla="*/ 2147483646 h 28"/>
              <a:gd name="T8" fmla="*/ 2147483646 w 31"/>
              <a:gd name="T9" fmla="*/ 2147483646 h 28"/>
              <a:gd name="T10" fmla="*/ 2147483646 w 31"/>
              <a:gd name="T11" fmla="*/ 2147483646 h 28"/>
              <a:gd name="T12" fmla="*/ 2147483646 w 31"/>
              <a:gd name="T13" fmla="*/ 2147483646 h 28"/>
              <a:gd name="T14" fmla="*/ 2147483646 w 31"/>
              <a:gd name="T15" fmla="*/ 2147483646 h 28"/>
              <a:gd name="T16" fmla="*/ 2147483646 w 31"/>
              <a:gd name="T17" fmla="*/ 2147483646 h 28"/>
              <a:gd name="T18" fmla="*/ 2147483646 w 31"/>
              <a:gd name="T19" fmla="*/ 2147483646 h 28"/>
              <a:gd name="T20" fmla="*/ 2147483646 w 31"/>
              <a:gd name="T21" fmla="*/ 2147483646 h 28"/>
              <a:gd name="T22" fmla="*/ 2147483646 w 31"/>
              <a:gd name="T23" fmla="*/ 2147483646 h 28"/>
              <a:gd name="T24" fmla="*/ 2147483646 w 31"/>
              <a:gd name="T25" fmla="*/ 2147483646 h 28"/>
              <a:gd name="T26" fmla="*/ 2147483646 w 31"/>
              <a:gd name="T27" fmla="*/ 2147483646 h 28"/>
              <a:gd name="T28" fmla="*/ 2147483646 w 31"/>
              <a:gd name="T29" fmla="*/ 2147483646 h 28"/>
              <a:gd name="T30" fmla="*/ 2147483646 w 31"/>
              <a:gd name="T31" fmla="*/ 2147483646 h 28"/>
              <a:gd name="T32" fmla="*/ 2147483646 w 31"/>
              <a:gd name="T33" fmla="*/ 2147483646 h 28"/>
              <a:gd name="T34" fmla="*/ 2147483646 w 31"/>
              <a:gd name="T35" fmla="*/ 2147483646 h 28"/>
              <a:gd name="T36" fmla="*/ 2147483646 w 31"/>
              <a:gd name="T37" fmla="*/ 2147483646 h 28"/>
              <a:gd name="T38" fmla="*/ 2147483646 w 31"/>
              <a:gd name="T39" fmla="*/ 2147483646 h 28"/>
              <a:gd name="T40" fmla="*/ 2147483646 w 31"/>
              <a:gd name="T41" fmla="*/ 2147483646 h 28"/>
              <a:gd name="T42" fmla="*/ 2147483646 w 31"/>
              <a:gd name="T43" fmla="*/ 2147483646 h 28"/>
              <a:gd name="T44" fmla="*/ 2147483646 w 31"/>
              <a:gd name="T45" fmla="*/ 2147483646 h 28"/>
              <a:gd name="T46" fmla="*/ 2147483646 w 31"/>
              <a:gd name="T47" fmla="*/ 0 h 28"/>
              <a:gd name="T48" fmla="*/ 2147483646 w 31"/>
              <a:gd name="T49" fmla="*/ 2147483646 h 28"/>
              <a:gd name="T50" fmla="*/ 2147483646 w 31"/>
              <a:gd name="T51" fmla="*/ 2147483646 h 28"/>
              <a:gd name="T52" fmla="*/ 2147483646 w 31"/>
              <a:gd name="T53" fmla="*/ 0 h 28"/>
              <a:gd name="T54" fmla="*/ 2147483646 w 31"/>
              <a:gd name="T55" fmla="*/ 0 h 28"/>
              <a:gd name="T56" fmla="*/ 2147483646 w 31"/>
              <a:gd name="T57" fmla="*/ 2147483646 h 28"/>
              <a:gd name="T58" fmla="*/ 2147483646 w 31"/>
              <a:gd name="T59" fmla="*/ 2147483646 h 28"/>
              <a:gd name="T60" fmla="*/ 0 w 31"/>
              <a:gd name="T61" fmla="*/ 2147483646 h 28"/>
              <a:gd name="T62" fmla="*/ 0 w 31"/>
              <a:gd name="T63" fmla="*/ 2147483646 h 28"/>
              <a:gd name="T64" fmla="*/ 2147483646 w 31"/>
              <a:gd name="T65" fmla="*/ 2147483646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4" name="Freeform 364"/>
          <p:cNvSpPr>
            <a:spLocks/>
          </p:cNvSpPr>
          <p:nvPr userDrawn="1"/>
        </p:nvSpPr>
        <p:spPr bwMode="auto">
          <a:xfrm>
            <a:off x="5895800" y="4010993"/>
            <a:ext cx="524933" cy="290512"/>
          </a:xfrm>
          <a:custGeom>
            <a:avLst/>
            <a:gdLst>
              <a:gd name="T0" fmla="*/ 2147483646 w 300"/>
              <a:gd name="T1" fmla="*/ 2147483646 h 223"/>
              <a:gd name="T2" fmla="*/ 2147483646 w 300"/>
              <a:gd name="T3" fmla="*/ 2147483646 h 223"/>
              <a:gd name="T4" fmla="*/ 2147483646 w 300"/>
              <a:gd name="T5" fmla="*/ 2147483646 h 223"/>
              <a:gd name="T6" fmla="*/ 2147483646 w 300"/>
              <a:gd name="T7" fmla="*/ 2147483646 h 223"/>
              <a:gd name="T8" fmla="*/ 2147483646 w 300"/>
              <a:gd name="T9" fmla="*/ 2147483646 h 223"/>
              <a:gd name="T10" fmla="*/ 2147483646 w 300"/>
              <a:gd name="T11" fmla="*/ 2147483646 h 223"/>
              <a:gd name="T12" fmla="*/ 2147483646 w 300"/>
              <a:gd name="T13" fmla="*/ 2147483646 h 223"/>
              <a:gd name="T14" fmla="*/ 2147483646 w 300"/>
              <a:gd name="T15" fmla="*/ 2147483646 h 223"/>
              <a:gd name="T16" fmla="*/ 2147483646 w 300"/>
              <a:gd name="T17" fmla="*/ 2147483646 h 223"/>
              <a:gd name="T18" fmla="*/ 2147483646 w 300"/>
              <a:gd name="T19" fmla="*/ 2147483646 h 223"/>
              <a:gd name="T20" fmla="*/ 2147483646 w 300"/>
              <a:gd name="T21" fmla="*/ 2147483646 h 223"/>
              <a:gd name="T22" fmla="*/ 2147483646 w 300"/>
              <a:gd name="T23" fmla="*/ 2147483646 h 223"/>
              <a:gd name="T24" fmla="*/ 2147483646 w 300"/>
              <a:gd name="T25" fmla="*/ 2147483646 h 223"/>
              <a:gd name="T26" fmla="*/ 2147483646 w 300"/>
              <a:gd name="T27" fmla="*/ 2147483646 h 223"/>
              <a:gd name="T28" fmla="*/ 2147483646 w 300"/>
              <a:gd name="T29" fmla="*/ 2147483646 h 223"/>
              <a:gd name="T30" fmla="*/ 2147483646 w 300"/>
              <a:gd name="T31" fmla="*/ 0 h 223"/>
              <a:gd name="T32" fmla="*/ 2147483646 w 300"/>
              <a:gd name="T33" fmla="*/ 2147483646 h 223"/>
              <a:gd name="T34" fmla="*/ 2147483646 w 300"/>
              <a:gd name="T35" fmla="*/ 2147483646 h 223"/>
              <a:gd name="T36" fmla="*/ 2147483646 w 300"/>
              <a:gd name="T37" fmla="*/ 2147483646 h 223"/>
              <a:gd name="T38" fmla="*/ 2147483646 w 300"/>
              <a:gd name="T39" fmla="*/ 2147483646 h 223"/>
              <a:gd name="T40" fmla="*/ 2147483646 w 300"/>
              <a:gd name="T41" fmla="*/ 2147483646 h 223"/>
              <a:gd name="T42" fmla="*/ 2147483646 w 300"/>
              <a:gd name="T43" fmla="*/ 2147483646 h 223"/>
              <a:gd name="T44" fmla="*/ 0 w 300"/>
              <a:gd name="T45" fmla="*/ 2147483646 h 223"/>
              <a:gd name="T46" fmla="*/ 2147483646 w 300"/>
              <a:gd name="T47" fmla="*/ 2147483646 h 223"/>
              <a:gd name="T48" fmla="*/ 2147483646 w 300"/>
              <a:gd name="T49" fmla="*/ 2147483646 h 223"/>
              <a:gd name="T50" fmla="*/ 2147483646 w 300"/>
              <a:gd name="T51" fmla="*/ 2147483646 h 223"/>
              <a:gd name="T52" fmla="*/ 2147483646 w 300"/>
              <a:gd name="T53" fmla="*/ 2147483646 h 223"/>
              <a:gd name="T54" fmla="*/ 2147483646 w 300"/>
              <a:gd name="T55" fmla="*/ 2147483646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5" name="Freeform 365"/>
          <p:cNvSpPr>
            <a:spLocks/>
          </p:cNvSpPr>
          <p:nvPr userDrawn="1"/>
        </p:nvSpPr>
        <p:spPr bwMode="auto">
          <a:xfrm>
            <a:off x="5895800" y="4010993"/>
            <a:ext cx="524933" cy="290512"/>
          </a:xfrm>
          <a:custGeom>
            <a:avLst/>
            <a:gdLst>
              <a:gd name="T0" fmla="*/ 2147483646 w 300"/>
              <a:gd name="T1" fmla="*/ 2147483646 h 223"/>
              <a:gd name="T2" fmla="*/ 2147483646 w 300"/>
              <a:gd name="T3" fmla="*/ 2147483646 h 223"/>
              <a:gd name="T4" fmla="*/ 2147483646 w 300"/>
              <a:gd name="T5" fmla="*/ 2147483646 h 223"/>
              <a:gd name="T6" fmla="*/ 2147483646 w 300"/>
              <a:gd name="T7" fmla="*/ 2147483646 h 223"/>
              <a:gd name="T8" fmla="*/ 2147483646 w 300"/>
              <a:gd name="T9" fmla="*/ 2147483646 h 223"/>
              <a:gd name="T10" fmla="*/ 2147483646 w 300"/>
              <a:gd name="T11" fmla="*/ 2147483646 h 223"/>
              <a:gd name="T12" fmla="*/ 2147483646 w 300"/>
              <a:gd name="T13" fmla="*/ 2147483646 h 223"/>
              <a:gd name="T14" fmla="*/ 2147483646 w 300"/>
              <a:gd name="T15" fmla="*/ 2147483646 h 223"/>
              <a:gd name="T16" fmla="*/ 2147483646 w 300"/>
              <a:gd name="T17" fmla="*/ 2147483646 h 223"/>
              <a:gd name="T18" fmla="*/ 2147483646 w 300"/>
              <a:gd name="T19" fmla="*/ 2147483646 h 223"/>
              <a:gd name="T20" fmla="*/ 2147483646 w 300"/>
              <a:gd name="T21" fmla="*/ 2147483646 h 223"/>
              <a:gd name="T22" fmla="*/ 2147483646 w 300"/>
              <a:gd name="T23" fmla="*/ 2147483646 h 223"/>
              <a:gd name="T24" fmla="*/ 2147483646 w 300"/>
              <a:gd name="T25" fmla="*/ 2147483646 h 223"/>
              <a:gd name="T26" fmla="*/ 2147483646 w 300"/>
              <a:gd name="T27" fmla="*/ 2147483646 h 223"/>
              <a:gd name="T28" fmla="*/ 2147483646 w 300"/>
              <a:gd name="T29" fmla="*/ 2147483646 h 223"/>
              <a:gd name="T30" fmla="*/ 2147483646 w 300"/>
              <a:gd name="T31" fmla="*/ 0 h 223"/>
              <a:gd name="T32" fmla="*/ 2147483646 w 300"/>
              <a:gd name="T33" fmla="*/ 2147483646 h 223"/>
              <a:gd name="T34" fmla="*/ 2147483646 w 300"/>
              <a:gd name="T35" fmla="*/ 2147483646 h 223"/>
              <a:gd name="T36" fmla="*/ 2147483646 w 300"/>
              <a:gd name="T37" fmla="*/ 2147483646 h 223"/>
              <a:gd name="T38" fmla="*/ 2147483646 w 300"/>
              <a:gd name="T39" fmla="*/ 2147483646 h 223"/>
              <a:gd name="T40" fmla="*/ 2147483646 w 300"/>
              <a:gd name="T41" fmla="*/ 2147483646 h 223"/>
              <a:gd name="T42" fmla="*/ 2147483646 w 300"/>
              <a:gd name="T43" fmla="*/ 2147483646 h 223"/>
              <a:gd name="T44" fmla="*/ 0 w 300"/>
              <a:gd name="T45" fmla="*/ 2147483646 h 223"/>
              <a:gd name="T46" fmla="*/ 2147483646 w 300"/>
              <a:gd name="T47" fmla="*/ 2147483646 h 223"/>
              <a:gd name="T48" fmla="*/ 2147483646 w 300"/>
              <a:gd name="T49" fmla="*/ 2147483646 h 223"/>
              <a:gd name="T50" fmla="*/ 2147483646 w 300"/>
              <a:gd name="T51" fmla="*/ 2147483646 h 223"/>
              <a:gd name="T52" fmla="*/ 2147483646 w 300"/>
              <a:gd name="T53" fmla="*/ 2147483646 h 223"/>
              <a:gd name="T54" fmla="*/ 2147483646 w 300"/>
              <a:gd name="T55" fmla="*/ 2147483646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6" name="Freeform 366"/>
          <p:cNvSpPr>
            <a:spLocks/>
          </p:cNvSpPr>
          <p:nvPr userDrawn="1"/>
        </p:nvSpPr>
        <p:spPr bwMode="auto">
          <a:xfrm>
            <a:off x="5489418" y="3971314"/>
            <a:ext cx="543983" cy="384175"/>
          </a:xfrm>
          <a:custGeom>
            <a:avLst/>
            <a:gdLst>
              <a:gd name="T0" fmla="*/ 2147483646 w 52"/>
              <a:gd name="T1" fmla="*/ 2147483646 h 49"/>
              <a:gd name="T2" fmla="*/ 2147483646 w 52"/>
              <a:gd name="T3" fmla="*/ 2147483646 h 49"/>
              <a:gd name="T4" fmla="*/ 2147483646 w 52"/>
              <a:gd name="T5" fmla="*/ 2147483646 h 49"/>
              <a:gd name="T6" fmla="*/ 2147483646 w 52"/>
              <a:gd name="T7" fmla="*/ 2147483646 h 49"/>
              <a:gd name="T8" fmla="*/ 2147483646 w 52"/>
              <a:gd name="T9" fmla="*/ 2147483646 h 49"/>
              <a:gd name="T10" fmla="*/ 2147483646 w 52"/>
              <a:gd name="T11" fmla="*/ 2147483646 h 49"/>
              <a:gd name="T12" fmla="*/ 2147483646 w 52"/>
              <a:gd name="T13" fmla="*/ 2147483646 h 49"/>
              <a:gd name="T14" fmla="*/ 2147483646 w 52"/>
              <a:gd name="T15" fmla="*/ 2147483646 h 49"/>
              <a:gd name="T16" fmla="*/ 2147483646 w 52"/>
              <a:gd name="T17" fmla="*/ 2147483646 h 49"/>
              <a:gd name="T18" fmla="*/ 2147483646 w 52"/>
              <a:gd name="T19" fmla="*/ 2147483646 h 49"/>
              <a:gd name="T20" fmla="*/ 2147483646 w 52"/>
              <a:gd name="T21" fmla="*/ 2147483646 h 49"/>
              <a:gd name="T22" fmla="*/ 2147483646 w 52"/>
              <a:gd name="T23" fmla="*/ 0 h 49"/>
              <a:gd name="T24" fmla="*/ 2147483646 w 52"/>
              <a:gd name="T25" fmla="*/ 0 h 49"/>
              <a:gd name="T26" fmla="*/ 2147483646 w 52"/>
              <a:gd name="T27" fmla="*/ 2147483646 h 49"/>
              <a:gd name="T28" fmla="*/ 2147483646 w 52"/>
              <a:gd name="T29" fmla="*/ 2147483646 h 49"/>
              <a:gd name="T30" fmla="*/ 2147483646 w 52"/>
              <a:gd name="T31" fmla="*/ 2147483646 h 49"/>
              <a:gd name="T32" fmla="*/ 2147483646 w 52"/>
              <a:gd name="T33" fmla="*/ 2147483646 h 49"/>
              <a:gd name="T34" fmla="*/ 2147483646 w 52"/>
              <a:gd name="T35" fmla="*/ 2147483646 h 49"/>
              <a:gd name="T36" fmla="*/ 2147483646 w 52"/>
              <a:gd name="T37" fmla="*/ 2147483646 h 49"/>
              <a:gd name="T38" fmla="*/ 0 w 52"/>
              <a:gd name="T39" fmla="*/ 2147483646 h 49"/>
              <a:gd name="T40" fmla="*/ 0 w 52"/>
              <a:gd name="T41" fmla="*/ 2147483646 h 49"/>
              <a:gd name="T42" fmla="*/ 2147483646 w 52"/>
              <a:gd name="T43" fmla="*/ 2147483646 h 49"/>
              <a:gd name="T44" fmla="*/ 2147483646 w 52"/>
              <a:gd name="T45" fmla="*/ 2147483646 h 49"/>
              <a:gd name="T46" fmla="*/ 2147483646 w 52"/>
              <a:gd name="T47" fmla="*/ 2147483646 h 49"/>
              <a:gd name="T48" fmla="*/ 2147483646 w 52"/>
              <a:gd name="T49" fmla="*/ 2147483646 h 49"/>
              <a:gd name="T50" fmla="*/ 2147483646 w 52"/>
              <a:gd name="T51" fmla="*/ 2147483646 h 49"/>
              <a:gd name="T52" fmla="*/ 2147483646 w 52"/>
              <a:gd name="T53" fmla="*/ 2147483646 h 49"/>
              <a:gd name="T54" fmla="*/ 2147483646 w 52"/>
              <a:gd name="T55" fmla="*/ 2147483646 h 49"/>
              <a:gd name="T56" fmla="*/ 2147483646 w 52"/>
              <a:gd name="T57" fmla="*/ 2147483646 h 49"/>
              <a:gd name="T58" fmla="*/ 2147483646 w 52"/>
              <a:gd name="T59" fmla="*/ 2147483646 h 49"/>
              <a:gd name="T60" fmla="*/ 2147483646 w 52"/>
              <a:gd name="T61" fmla="*/ 2147483646 h 49"/>
              <a:gd name="T62" fmla="*/ 2147483646 w 52"/>
              <a:gd name="T63" fmla="*/ 2147483646 h 49"/>
              <a:gd name="T64" fmla="*/ 2147483646 w 52"/>
              <a:gd name="T65" fmla="*/ 2147483646 h 49"/>
              <a:gd name="T66" fmla="*/ 2147483646 w 52"/>
              <a:gd name="T67" fmla="*/ 2147483646 h 49"/>
              <a:gd name="T68" fmla="*/ 2147483646 w 52"/>
              <a:gd name="T69" fmla="*/ 2147483646 h 49"/>
              <a:gd name="T70" fmla="*/ 2147483646 w 52"/>
              <a:gd name="T71" fmla="*/ 2147483646 h 49"/>
              <a:gd name="T72" fmla="*/ 2147483646 w 52"/>
              <a:gd name="T73" fmla="*/ 2147483646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7" name="Freeform 367"/>
          <p:cNvSpPr>
            <a:spLocks/>
          </p:cNvSpPr>
          <p:nvPr userDrawn="1"/>
        </p:nvSpPr>
        <p:spPr bwMode="auto">
          <a:xfrm>
            <a:off x="7258933" y="4325319"/>
            <a:ext cx="313267" cy="317500"/>
          </a:xfrm>
          <a:custGeom>
            <a:avLst/>
            <a:gdLst>
              <a:gd name="T0" fmla="*/ 2147483646 w 180"/>
              <a:gd name="T1" fmla="*/ 2147483646 h 246"/>
              <a:gd name="T2" fmla="*/ 2147483646 w 180"/>
              <a:gd name="T3" fmla="*/ 2147483646 h 246"/>
              <a:gd name="T4" fmla="*/ 2147483646 w 180"/>
              <a:gd name="T5" fmla="*/ 2147483646 h 246"/>
              <a:gd name="T6" fmla="*/ 2147483646 w 180"/>
              <a:gd name="T7" fmla="*/ 2147483646 h 246"/>
              <a:gd name="T8" fmla="*/ 2147483646 w 180"/>
              <a:gd name="T9" fmla="*/ 2147483646 h 246"/>
              <a:gd name="T10" fmla="*/ 2147483646 w 180"/>
              <a:gd name="T11" fmla="*/ 2147483646 h 246"/>
              <a:gd name="T12" fmla="*/ 2147483646 w 180"/>
              <a:gd name="T13" fmla="*/ 2147483646 h 246"/>
              <a:gd name="T14" fmla="*/ 2147483646 w 180"/>
              <a:gd name="T15" fmla="*/ 2147483646 h 246"/>
              <a:gd name="T16" fmla="*/ 2147483646 w 180"/>
              <a:gd name="T17" fmla="*/ 2147483646 h 246"/>
              <a:gd name="T18" fmla="*/ 2147483646 w 180"/>
              <a:gd name="T19" fmla="*/ 2147483646 h 246"/>
              <a:gd name="T20" fmla="*/ 2147483646 w 180"/>
              <a:gd name="T21" fmla="*/ 2147483646 h 246"/>
              <a:gd name="T22" fmla="*/ 2147483646 w 180"/>
              <a:gd name="T23" fmla="*/ 2147483646 h 246"/>
              <a:gd name="T24" fmla="*/ 2147483646 w 180"/>
              <a:gd name="T25" fmla="*/ 2147483646 h 246"/>
              <a:gd name="T26" fmla="*/ 0 w 180"/>
              <a:gd name="T27" fmla="*/ 2147483646 h 246"/>
              <a:gd name="T28" fmla="*/ 0 w 180"/>
              <a:gd name="T29" fmla="*/ 2147483646 h 246"/>
              <a:gd name="T30" fmla="*/ 2147483646 w 180"/>
              <a:gd name="T31" fmla="*/ 2147483646 h 246"/>
              <a:gd name="T32" fmla="*/ 2147483646 w 180"/>
              <a:gd name="T33" fmla="*/ 2147483646 h 246"/>
              <a:gd name="T34" fmla="*/ 2147483646 w 180"/>
              <a:gd name="T35" fmla="*/ 2147483646 h 246"/>
              <a:gd name="T36" fmla="*/ 2147483646 w 180"/>
              <a:gd name="T37" fmla="*/ 2147483646 h 246"/>
              <a:gd name="T38" fmla="*/ 2147483646 w 180"/>
              <a:gd name="T39" fmla="*/ 2147483646 h 246"/>
              <a:gd name="T40" fmla="*/ 2147483646 w 180"/>
              <a:gd name="T41" fmla="*/ 0 h 246"/>
              <a:gd name="T42" fmla="*/ 2147483646 w 180"/>
              <a:gd name="T43" fmla="*/ 2147483646 h 24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8" name="Freeform 368"/>
          <p:cNvSpPr>
            <a:spLocks/>
          </p:cNvSpPr>
          <p:nvPr userDrawn="1"/>
        </p:nvSpPr>
        <p:spPr bwMode="auto">
          <a:xfrm>
            <a:off x="6357235" y="4301517"/>
            <a:ext cx="42333" cy="123825"/>
          </a:xfrm>
          <a:custGeom>
            <a:avLst/>
            <a:gdLst>
              <a:gd name="T0" fmla="*/ 2147483646 w 24"/>
              <a:gd name="T1" fmla="*/ 0 h 96"/>
              <a:gd name="T2" fmla="*/ 2147483646 w 24"/>
              <a:gd name="T3" fmla="*/ 0 h 96"/>
              <a:gd name="T4" fmla="*/ 2147483646 w 24"/>
              <a:gd name="T5" fmla="*/ 2147483646 h 96"/>
              <a:gd name="T6" fmla="*/ 0 w 24"/>
              <a:gd name="T7" fmla="*/ 2147483646 h 96"/>
              <a:gd name="T8" fmla="*/ 0 w 24"/>
              <a:gd name="T9" fmla="*/ 2147483646 h 96"/>
              <a:gd name="T10" fmla="*/ 2147483646 w 24"/>
              <a:gd name="T11" fmla="*/ 2147483646 h 96"/>
              <a:gd name="T12" fmla="*/ 2147483646 w 24"/>
              <a:gd name="T13" fmla="*/ 2147483646 h 96"/>
              <a:gd name="T14" fmla="*/ 2147483646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99" name="Freeform 369"/>
          <p:cNvSpPr>
            <a:spLocks/>
          </p:cNvSpPr>
          <p:nvPr userDrawn="1"/>
        </p:nvSpPr>
        <p:spPr bwMode="auto">
          <a:xfrm>
            <a:off x="6357235" y="4301517"/>
            <a:ext cx="42333" cy="123825"/>
          </a:xfrm>
          <a:custGeom>
            <a:avLst/>
            <a:gdLst>
              <a:gd name="T0" fmla="*/ 2147483646 w 24"/>
              <a:gd name="T1" fmla="*/ 0 h 96"/>
              <a:gd name="T2" fmla="*/ 2147483646 w 24"/>
              <a:gd name="T3" fmla="*/ 0 h 96"/>
              <a:gd name="T4" fmla="*/ 2147483646 w 24"/>
              <a:gd name="T5" fmla="*/ 2147483646 h 96"/>
              <a:gd name="T6" fmla="*/ 0 w 24"/>
              <a:gd name="T7" fmla="*/ 2147483646 h 96"/>
              <a:gd name="T8" fmla="*/ 0 w 24"/>
              <a:gd name="T9" fmla="*/ 2147483646 h 96"/>
              <a:gd name="T10" fmla="*/ 2147483646 w 24"/>
              <a:gd name="T11" fmla="*/ 2147483646 h 96"/>
              <a:gd name="T12" fmla="*/ 2147483646 w 24"/>
              <a:gd name="T13" fmla="*/ 2147483646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0" name="Freeform 370"/>
          <p:cNvSpPr>
            <a:spLocks/>
          </p:cNvSpPr>
          <p:nvPr userDrawn="1"/>
        </p:nvSpPr>
        <p:spPr bwMode="auto">
          <a:xfrm>
            <a:off x="6336067" y="4020519"/>
            <a:ext cx="345016" cy="404812"/>
          </a:xfrm>
          <a:custGeom>
            <a:avLst/>
            <a:gdLst>
              <a:gd name="T0" fmla="*/ 2147483646 w 198"/>
              <a:gd name="T1" fmla="*/ 2147483646 h 313"/>
              <a:gd name="T2" fmla="*/ 2147483646 w 198"/>
              <a:gd name="T3" fmla="*/ 2147483646 h 313"/>
              <a:gd name="T4" fmla="*/ 2147483646 w 198"/>
              <a:gd name="T5" fmla="*/ 2147483646 h 313"/>
              <a:gd name="T6" fmla="*/ 2147483646 w 198"/>
              <a:gd name="T7" fmla="*/ 2147483646 h 313"/>
              <a:gd name="T8" fmla="*/ 2147483646 w 198"/>
              <a:gd name="T9" fmla="*/ 2147483646 h 313"/>
              <a:gd name="T10" fmla="*/ 2147483646 w 198"/>
              <a:gd name="T11" fmla="*/ 2147483646 h 313"/>
              <a:gd name="T12" fmla="*/ 2147483646 w 198"/>
              <a:gd name="T13" fmla="*/ 2147483646 h 313"/>
              <a:gd name="T14" fmla="*/ 2147483646 w 198"/>
              <a:gd name="T15" fmla="*/ 2147483646 h 313"/>
              <a:gd name="T16" fmla="*/ 2147483646 w 198"/>
              <a:gd name="T17" fmla="*/ 2147483646 h 313"/>
              <a:gd name="T18" fmla="*/ 2147483646 w 198"/>
              <a:gd name="T19" fmla="*/ 2147483646 h 313"/>
              <a:gd name="T20" fmla="*/ 2147483646 w 198"/>
              <a:gd name="T21" fmla="*/ 2147483646 h 313"/>
              <a:gd name="T22" fmla="*/ 2147483646 w 198"/>
              <a:gd name="T23" fmla="*/ 2147483646 h 313"/>
              <a:gd name="T24" fmla="*/ 2147483646 w 198"/>
              <a:gd name="T25" fmla="*/ 0 h 313"/>
              <a:gd name="T26" fmla="*/ 2147483646 w 198"/>
              <a:gd name="T27" fmla="*/ 2147483646 h 313"/>
              <a:gd name="T28" fmla="*/ 2147483646 w 198"/>
              <a:gd name="T29" fmla="*/ 2147483646 h 313"/>
              <a:gd name="T30" fmla="*/ 2147483646 w 198"/>
              <a:gd name="T31" fmla="*/ 2147483646 h 313"/>
              <a:gd name="T32" fmla="*/ 2147483646 w 198"/>
              <a:gd name="T33" fmla="*/ 2147483646 h 313"/>
              <a:gd name="T34" fmla="*/ 2147483646 w 198"/>
              <a:gd name="T35" fmla="*/ 2147483646 h 313"/>
              <a:gd name="T36" fmla="*/ 2147483646 w 198"/>
              <a:gd name="T37" fmla="*/ 2147483646 h 313"/>
              <a:gd name="T38" fmla="*/ 2147483646 w 198"/>
              <a:gd name="T39" fmla="*/ 2147483646 h 313"/>
              <a:gd name="T40" fmla="*/ 2147483646 w 198"/>
              <a:gd name="T41" fmla="*/ 2147483646 h 313"/>
              <a:gd name="T42" fmla="*/ 0 w 198"/>
              <a:gd name="T43" fmla="*/ 2147483646 h 313"/>
              <a:gd name="T44" fmla="*/ 2147483646 w 198"/>
              <a:gd name="T45" fmla="*/ 2147483646 h 313"/>
              <a:gd name="T46" fmla="*/ 2147483646 w 198"/>
              <a:gd name="T47" fmla="*/ 2147483646 h 313"/>
              <a:gd name="T48" fmla="*/ 2147483646 w 198"/>
              <a:gd name="T49" fmla="*/ 2147483646 h 313"/>
              <a:gd name="T50" fmla="*/ 2147483646 w 198"/>
              <a:gd name="T51" fmla="*/ 2147483646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1" name="Freeform 371"/>
          <p:cNvSpPr>
            <a:spLocks/>
          </p:cNvSpPr>
          <p:nvPr userDrawn="1"/>
        </p:nvSpPr>
        <p:spPr bwMode="auto">
          <a:xfrm>
            <a:off x="6336067" y="4020519"/>
            <a:ext cx="345016" cy="404812"/>
          </a:xfrm>
          <a:custGeom>
            <a:avLst/>
            <a:gdLst>
              <a:gd name="T0" fmla="*/ 2147483646 w 198"/>
              <a:gd name="T1" fmla="*/ 2147483646 h 313"/>
              <a:gd name="T2" fmla="*/ 2147483646 w 198"/>
              <a:gd name="T3" fmla="*/ 2147483646 h 313"/>
              <a:gd name="T4" fmla="*/ 2147483646 w 198"/>
              <a:gd name="T5" fmla="*/ 2147483646 h 313"/>
              <a:gd name="T6" fmla="*/ 2147483646 w 198"/>
              <a:gd name="T7" fmla="*/ 2147483646 h 313"/>
              <a:gd name="T8" fmla="*/ 2147483646 w 198"/>
              <a:gd name="T9" fmla="*/ 2147483646 h 313"/>
              <a:gd name="T10" fmla="*/ 2147483646 w 198"/>
              <a:gd name="T11" fmla="*/ 2147483646 h 313"/>
              <a:gd name="T12" fmla="*/ 2147483646 w 198"/>
              <a:gd name="T13" fmla="*/ 2147483646 h 313"/>
              <a:gd name="T14" fmla="*/ 2147483646 w 198"/>
              <a:gd name="T15" fmla="*/ 2147483646 h 313"/>
              <a:gd name="T16" fmla="*/ 2147483646 w 198"/>
              <a:gd name="T17" fmla="*/ 2147483646 h 313"/>
              <a:gd name="T18" fmla="*/ 2147483646 w 198"/>
              <a:gd name="T19" fmla="*/ 2147483646 h 313"/>
              <a:gd name="T20" fmla="*/ 2147483646 w 198"/>
              <a:gd name="T21" fmla="*/ 2147483646 h 313"/>
              <a:gd name="T22" fmla="*/ 2147483646 w 198"/>
              <a:gd name="T23" fmla="*/ 2147483646 h 313"/>
              <a:gd name="T24" fmla="*/ 2147483646 w 198"/>
              <a:gd name="T25" fmla="*/ 0 h 313"/>
              <a:gd name="T26" fmla="*/ 2147483646 w 198"/>
              <a:gd name="T27" fmla="*/ 2147483646 h 313"/>
              <a:gd name="T28" fmla="*/ 2147483646 w 198"/>
              <a:gd name="T29" fmla="*/ 2147483646 h 313"/>
              <a:gd name="T30" fmla="*/ 2147483646 w 198"/>
              <a:gd name="T31" fmla="*/ 2147483646 h 313"/>
              <a:gd name="T32" fmla="*/ 2147483646 w 198"/>
              <a:gd name="T33" fmla="*/ 2147483646 h 313"/>
              <a:gd name="T34" fmla="*/ 2147483646 w 198"/>
              <a:gd name="T35" fmla="*/ 2147483646 h 313"/>
              <a:gd name="T36" fmla="*/ 2147483646 w 198"/>
              <a:gd name="T37" fmla="*/ 2147483646 h 313"/>
              <a:gd name="T38" fmla="*/ 2147483646 w 198"/>
              <a:gd name="T39" fmla="*/ 2147483646 h 313"/>
              <a:gd name="T40" fmla="*/ 2147483646 w 198"/>
              <a:gd name="T41" fmla="*/ 2147483646 h 313"/>
              <a:gd name="T42" fmla="*/ 0 w 198"/>
              <a:gd name="T43" fmla="*/ 2147483646 h 313"/>
              <a:gd name="T44" fmla="*/ 2147483646 w 198"/>
              <a:gd name="T45" fmla="*/ 2147483646 h 313"/>
              <a:gd name="T46" fmla="*/ 2147483646 w 198"/>
              <a:gd name="T47" fmla="*/ 2147483646 h 313"/>
              <a:gd name="T48" fmla="*/ 2147483646 w 198"/>
              <a:gd name="T49" fmla="*/ 2147483646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2" name="Freeform 372"/>
          <p:cNvSpPr>
            <a:spLocks/>
          </p:cNvSpPr>
          <p:nvPr userDrawn="1"/>
        </p:nvSpPr>
        <p:spPr bwMode="auto">
          <a:xfrm>
            <a:off x="6441901" y="5166695"/>
            <a:ext cx="531283" cy="354012"/>
          </a:xfrm>
          <a:custGeom>
            <a:avLst/>
            <a:gdLst>
              <a:gd name="T0" fmla="*/ 2147483646 w 51"/>
              <a:gd name="T1" fmla="*/ 2147483646 h 45"/>
              <a:gd name="T2" fmla="*/ 2147483646 w 51"/>
              <a:gd name="T3" fmla="*/ 2147483646 h 45"/>
              <a:gd name="T4" fmla="*/ 2147483646 w 51"/>
              <a:gd name="T5" fmla="*/ 2147483646 h 45"/>
              <a:gd name="T6" fmla="*/ 2147483646 w 51"/>
              <a:gd name="T7" fmla="*/ 2147483646 h 45"/>
              <a:gd name="T8" fmla="*/ 2147483646 w 51"/>
              <a:gd name="T9" fmla="*/ 0 h 45"/>
              <a:gd name="T10" fmla="*/ 2147483646 w 51"/>
              <a:gd name="T11" fmla="*/ 2147483646 h 45"/>
              <a:gd name="T12" fmla="*/ 2147483646 w 51"/>
              <a:gd name="T13" fmla="*/ 2147483646 h 45"/>
              <a:gd name="T14" fmla="*/ 2147483646 w 51"/>
              <a:gd name="T15" fmla="*/ 2147483646 h 45"/>
              <a:gd name="T16" fmla="*/ 2147483646 w 51"/>
              <a:gd name="T17" fmla="*/ 2147483646 h 45"/>
              <a:gd name="T18" fmla="*/ 2147483646 w 51"/>
              <a:gd name="T19" fmla="*/ 2147483646 h 45"/>
              <a:gd name="T20" fmla="*/ 2147483646 w 51"/>
              <a:gd name="T21" fmla="*/ 2147483646 h 45"/>
              <a:gd name="T22" fmla="*/ 2147483646 w 51"/>
              <a:gd name="T23" fmla="*/ 2147483646 h 45"/>
              <a:gd name="T24" fmla="*/ 2147483646 w 51"/>
              <a:gd name="T25" fmla="*/ 2147483646 h 45"/>
              <a:gd name="T26" fmla="*/ 2147483646 w 51"/>
              <a:gd name="T27" fmla="*/ 2147483646 h 45"/>
              <a:gd name="T28" fmla="*/ 2147483646 w 51"/>
              <a:gd name="T29" fmla="*/ 2147483646 h 45"/>
              <a:gd name="T30" fmla="*/ 2147483646 w 51"/>
              <a:gd name="T31" fmla="*/ 2147483646 h 45"/>
              <a:gd name="T32" fmla="*/ 2147483646 w 51"/>
              <a:gd name="T33" fmla="*/ 2147483646 h 45"/>
              <a:gd name="T34" fmla="*/ 0 w 51"/>
              <a:gd name="T35" fmla="*/ 2147483646 h 45"/>
              <a:gd name="T36" fmla="*/ 2147483646 w 51"/>
              <a:gd name="T37" fmla="*/ 2147483646 h 45"/>
              <a:gd name="T38" fmla="*/ 2147483646 w 51"/>
              <a:gd name="T39" fmla="*/ 2147483646 h 45"/>
              <a:gd name="T40" fmla="*/ 2147483646 w 51"/>
              <a:gd name="T41" fmla="*/ 2147483646 h 45"/>
              <a:gd name="T42" fmla="*/ 2147483646 w 51"/>
              <a:gd name="T43" fmla="*/ 2147483646 h 45"/>
              <a:gd name="T44" fmla="*/ 2147483646 w 51"/>
              <a:gd name="T45" fmla="*/ 2147483646 h 45"/>
              <a:gd name="T46" fmla="*/ 2147483646 w 51"/>
              <a:gd name="T47" fmla="*/ 2147483646 h 45"/>
              <a:gd name="T48" fmla="*/ 2147483646 w 51"/>
              <a:gd name="T49" fmla="*/ 2147483646 h 45"/>
              <a:gd name="T50" fmla="*/ 2147483646 w 51"/>
              <a:gd name="T51" fmla="*/ 2147483646 h 45"/>
              <a:gd name="T52" fmla="*/ 2147483646 w 51"/>
              <a:gd name="T53" fmla="*/ 2147483646 h 45"/>
              <a:gd name="T54" fmla="*/ 2147483646 w 51"/>
              <a:gd name="T55" fmla="*/ 2147483646 h 45"/>
              <a:gd name="T56" fmla="*/ 2147483646 w 51"/>
              <a:gd name="T57" fmla="*/ 2147483646 h 45"/>
              <a:gd name="T58" fmla="*/ 2147483646 w 51"/>
              <a:gd name="T59" fmla="*/ 2147483646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3" name="Freeform 373"/>
          <p:cNvSpPr>
            <a:spLocks/>
          </p:cNvSpPr>
          <p:nvPr userDrawn="1"/>
        </p:nvSpPr>
        <p:spPr bwMode="auto">
          <a:xfrm>
            <a:off x="6556215" y="5050815"/>
            <a:ext cx="315383" cy="234951"/>
          </a:xfrm>
          <a:custGeom>
            <a:avLst/>
            <a:gdLst>
              <a:gd name="T0" fmla="*/ 2147483646 w 180"/>
              <a:gd name="T1" fmla="*/ 2147483646 h 180"/>
              <a:gd name="T2" fmla="*/ 2147483646 w 180"/>
              <a:gd name="T3" fmla="*/ 2147483646 h 180"/>
              <a:gd name="T4" fmla="*/ 2147483646 w 180"/>
              <a:gd name="T5" fmla="*/ 2147483646 h 180"/>
              <a:gd name="T6" fmla="*/ 2147483646 w 180"/>
              <a:gd name="T7" fmla="*/ 2147483646 h 180"/>
              <a:gd name="T8" fmla="*/ 2147483646 w 180"/>
              <a:gd name="T9" fmla="*/ 2147483646 h 180"/>
              <a:gd name="T10" fmla="*/ 2147483646 w 180"/>
              <a:gd name="T11" fmla="*/ 2147483646 h 180"/>
              <a:gd name="T12" fmla="*/ 2147483646 w 180"/>
              <a:gd name="T13" fmla="*/ 2147483646 h 180"/>
              <a:gd name="T14" fmla="*/ 2147483646 w 180"/>
              <a:gd name="T15" fmla="*/ 0 h 180"/>
              <a:gd name="T16" fmla="*/ 2147483646 w 180"/>
              <a:gd name="T17" fmla="*/ 2147483646 h 180"/>
              <a:gd name="T18" fmla="*/ 2147483646 w 180"/>
              <a:gd name="T19" fmla="*/ 2147483646 h 180"/>
              <a:gd name="T20" fmla="*/ 2147483646 w 180"/>
              <a:gd name="T21" fmla="*/ 2147483646 h 180"/>
              <a:gd name="T22" fmla="*/ 0 w 180"/>
              <a:gd name="T23" fmla="*/ 2147483646 h 180"/>
              <a:gd name="T24" fmla="*/ 0 w 180"/>
              <a:gd name="T25" fmla="*/ 2147483646 h 180"/>
              <a:gd name="T26" fmla="*/ 2147483646 w 180"/>
              <a:gd name="T27" fmla="*/ 2147483646 h 180"/>
              <a:gd name="T28" fmla="*/ 2147483646 w 180"/>
              <a:gd name="T29" fmla="*/ 2147483646 h 180"/>
              <a:gd name="T30" fmla="*/ 2147483646 w 180"/>
              <a:gd name="T31" fmla="*/ 2147483646 h 180"/>
              <a:gd name="T32" fmla="*/ 2147483646 w 180"/>
              <a:gd name="T33" fmla="*/ 2147483646 h 180"/>
              <a:gd name="T34" fmla="*/ 2147483646 w 180"/>
              <a:gd name="T35" fmla="*/ 2147483646 h 180"/>
              <a:gd name="T36" fmla="*/ 2147483646 w 180"/>
              <a:gd name="T37" fmla="*/ 2147483646 h 180"/>
              <a:gd name="T38" fmla="*/ 2147483646 w 180"/>
              <a:gd name="T39" fmla="*/ 2147483646 h 180"/>
              <a:gd name="T40" fmla="*/ 2147483646 w 180"/>
              <a:gd name="T41" fmla="*/ 2147483646 h 180"/>
              <a:gd name="T42" fmla="*/ 2147483646 w 180"/>
              <a:gd name="T43" fmla="*/ 2147483646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4" name="Freeform 374"/>
          <p:cNvSpPr>
            <a:spLocks/>
          </p:cNvSpPr>
          <p:nvPr userDrawn="1"/>
        </p:nvSpPr>
        <p:spPr bwMode="auto">
          <a:xfrm>
            <a:off x="6880051" y="4869837"/>
            <a:ext cx="357717" cy="422275"/>
          </a:xfrm>
          <a:custGeom>
            <a:avLst/>
            <a:gdLst>
              <a:gd name="T0" fmla="*/ 2147483646 w 34"/>
              <a:gd name="T1" fmla="*/ 2147483646 h 54"/>
              <a:gd name="T2" fmla="*/ 2147483646 w 34"/>
              <a:gd name="T3" fmla="*/ 2147483646 h 54"/>
              <a:gd name="T4" fmla="*/ 2147483646 w 34"/>
              <a:gd name="T5" fmla="*/ 2147483646 h 54"/>
              <a:gd name="T6" fmla="*/ 2147483646 w 34"/>
              <a:gd name="T7" fmla="*/ 2147483646 h 54"/>
              <a:gd name="T8" fmla="*/ 2147483646 w 34"/>
              <a:gd name="T9" fmla="*/ 2147483646 h 54"/>
              <a:gd name="T10" fmla="*/ 2147483646 w 34"/>
              <a:gd name="T11" fmla="*/ 2147483646 h 54"/>
              <a:gd name="T12" fmla="*/ 2147483646 w 34"/>
              <a:gd name="T13" fmla="*/ 2147483646 h 54"/>
              <a:gd name="T14" fmla="*/ 2147483646 w 34"/>
              <a:gd name="T15" fmla="*/ 2147483646 h 54"/>
              <a:gd name="T16" fmla="*/ 2147483646 w 34"/>
              <a:gd name="T17" fmla="*/ 2147483646 h 54"/>
              <a:gd name="T18" fmla="*/ 2147483646 w 34"/>
              <a:gd name="T19" fmla="*/ 2147483646 h 54"/>
              <a:gd name="T20" fmla="*/ 2147483646 w 34"/>
              <a:gd name="T21" fmla="*/ 2147483646 h 54"/>
              <a:gd name="T22" fmla="*/ 2147483646 w 34"/>
              <a:gd name="T23" fmla="*/ 2147483646 h 54"/>
              <a:gd name="T24" fmla="*/ 0 w 34"/>
              <a:gd name="T25" fmla="*/ 2147483646 h 54"/>
              <a:gd name="T26" fmla="*/ 0 w 34"/>
              <a:gd name="T27" fmla="*/ 2147483646 h 54"/>
              <a:gd name="T28" fmla="*/ 2147483646 w 34"/>
              <a:gd name="T29" fmla="*/ 2147483646 h 54"/>
              <a:gd name="T30" fmla="*/ 2147483646 w 34"/>
              <a:gd name="T31" fmla="*/ 2147483646 h 54"/>
              <a:gd name="T32" fmla="*/ 2147483646 w 34"/>
              <a:gd name="T33" fmla="*/ 2147483646 h 54"/>
              <a:gd name="T34" fmla="*/ 2147483646 w 34"/>
              <a:gd name="T35" fmla="*/ 2147483646 h 54"/>
              <a:gd name="T36" fmla="*/ 2147483646 w 34"/>
              <a:gd name="T37" fmla="*/ 2147483646 h 54"/>
              <a:gd name="T38" fmla="*/ 2147483646 w 34"/>
              <a:gd name="T39" fmla="*/ 2147483646 h 54"/>
              <a:gd name="T40" fmla="*/ 2147483646 w 34"/>
              <a:gd name="T41" fmla="*/ 2147483646 h 54"/>
              <a:gd name="T42" fmla="*/ 2147483646 w 34"/>
              <a:gd name="T43" fmla="*/ 2147483646 h 54"/>
              <a:gd name="T44" fmla="*/ 2147483646 w 34"/>
              <a:gd name="T45" fmla="*/ 2147483646 h 54"/>
              <a:gd name="T46" fmla="*/ 2147483646 w 34"/>
              <a:gd name="T47" fmla="*/ 2147483646 h 54"/>
              <a:gd name="T48" fmla="*/ 2147483646 w 34"/>
              <a:gd name="T49" fmla="*/ 2147483646 h 54"/>
              <a:gd name="T50" fmla="*/ 2147483646 w 34"/>
              <a:gd name="T51" fmla="*/ 2147483646 h 54"/>
              <a:gd name="T52" fmla="*/ 2147483646 w 34"/>
              <a:gd name="T53" fmla="*/ 2147483646 h 54"/>
              <a:gd name="T54" fmla="*/ 2147483646 w 34"/>
              <a:gd name="T55" fmla="*/ 2147483646 h 54"/>
              <a:gd name="T56" fmla="*/ 2147483646 w 34"/>
              <a:gd name="T57" fmla="*/ 2147483646 h 54"/>
              <a:gd name="T58" fmla="*/ 2147483646 w 34"/>
              <a:gd name="T59" fmla="*/ 2147483646 h 54"/>
              <a:gd name="T60" fmla="*/ 2147483646 w 34"/>
              <a:gd name="T61" fmla="*/ 2147483646 h 54"/>
              <a:gd name="T62" fmla="*/ 2147483646 w 34"/>
              <a:gd name="T63" fmla="*/ 2147483646 h 54"/>
              <a:gd name="T64" fmla="*/ 2147483646 w 34"/>
              <a:gd name="T65" fmla="*/ 2147483646 h 54"/>
              <a:gd name="T66" fmla="*/ 2147483646 w 34"/>
              <a:gd name="T67" fmla="*/ 2147483646 h 54"/>
              <a:gd name="T68" fmla="*/ 2147483646 w 34"/>
              <a:gd name="T69" fmla="*/ 0 h 54"/>
              <a:gd name="T70" fmla="*/ 2147483646 w 34"/>
              <a:gd name="T71" fmla="*/ 0 h 54"/>
              <a:gd name="T72" fmla="*/ 2147483646 w 34"/>
              <a:gd name="T73" fmla="*/ 2147483646 h 54"/>
              <a:gd name="T74" fmla="*/ 2147483646 w 34"/>
              <a:gd name="T75" fmla="*/ 2147483646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5" name="Freeform 375"/>
          <p:cNvSpPr>
            <a:spLocks/>
          </p:cNvSpPr>
          <p:nvPr userDrawn="1"/>
        </p:nvSpPr>
        <p:spPr bwMode="auto">
          <a:xfrm>
            <a:off x="6880051" y="4628542"/>
            <a:ext cx="347133" cy="265113"/>
          </a:xfrm>
          <a:custGeom>
            <a:avLst/>
            <a:gdLst>
              <a:gd name="T0" fmla="*/ 2147483646 w 33"/>
              <a:gd name="T1" fmla="*/ 2147483646 h 34"/>
              <a:gd name="T2" fmla="*/ 2147483646 w 33"/>
              <a:gd name="T3" fmla="*/ 2147483646 h 34"/>
              <a:gd name="T4" fmla="*/ 2147483646 w 33"/>
              <a:gd name="T5" fmla="*/ 2147483646 h 34"/>
              <a:gd name="T6" fmla="*/ 2147483646 w 33"/>
              <a:gd name="T7" fmla="*/ 2147483646 h 34"/>
              <a:gd name="T8" fmla="*/ 2147483646 w 33"/>
              <a:gd name="T9" fmla="*/ 0 h 34"/>
              <a:gd name="T10" fmla="*/ 2147483646 w 33"/>
              <a:gd name="T11" fmla="*/ 2147483646 h 34"/>
              <a:gd name="T12" fmla="*/ 2147483646 w 33"/>
              <a:gd name="T13" fmla="*/ 2147483646 h 34"/>
              <a:gd name="T14" fmla="*/ 2147483646 w 33"/>
              <a:gd name="T15" fmla="*/ 2147483646 h 34"/>
              <a:gd name="T16" fmla="*/ 2147483646 w 33"/>
              <a:gd name="T17" fmla="*/ 2147483646 h 34"/>
              <a:gd name="T18" fmla="*/ 2147483646 w 33"/>
              <a:gd name="T19" fmla="*/ 2147483646 h 34"/>
              <a:gd name="T20" fmla="*/ 2147483646 w 33"/>
              <a:gd name="T21" fmla="*/ 2147483646 h 34"/>
              <a:gd name="T22" fmla="*/ 0 w 33"/>
              <a:gd name="T23" fmla="*/ 2147483646 h 34"/>
              <a:gd name="T24" fmla="*/ 2147483646 w 33"/>
              <a:gd name="T25" fmla="*/ 2147483646 h 34"/>
              <a:gd name="T26" fmla="*/ 2147483646 w 33"/>
              <a:gd name="T27" fmla="*/ 2147483646 h 34"/>
              <a:gd name="T28" fmla="*/ 2147483646 w 33"/>
              <a:gd name="T29" fmla="*/ 2147483646 h 34"/>
              <a:gd name="T30" fmla="*/ 2147483646 w 33"/>
              <a:gd name="T31" fmla="*/ 2147483646 h 34"/>
              <a:gd name="T32" fmla="*/ 2147483646 w 33"/>
              <a:gd name="T33" fmla="*/ 2147483646 h 34"/>
              <a:gd name="T34" fmla="*/ 2147483646 w 33"/>
              <a:gd name="T35" fmla="*/ 2147483646 h 34"/>
              <a:gd name="T36" fmla="*/ 2147483646 w 33"/>
              <a:gd name="T37" fmla="*/ 2147483646 h 34"/>
              <a:gd name="T38" fmla="*/ 2147483646 w 33"/>
              <a:gd name="T39" fmla="*/ 2147483646 h 34"/>
              <a:gd name="T40" fmla="*/ 2147483646 w 33"/>
              <a:gd name="T41" fmla="*/ 2147483646 h 34"/>
              <a:gd name="T42" fmla="*/ 2147483646 w 33"/>
              <a:gd name="T43" fmla="*/ 2147483646 h 34"/>
              <a:gd name="T44" fmla="*/ 2147483646 w 33"/>
              <a:gd name="T45" fmla="*/ 2147483646 h 34"/>
              <a:gd name="T46" fmla="*/ 2147483646 w 33"/>
              <a:gd name="T47" fmla="*/ 2147483646 h 34"/>
              <a:gd name="T48" fmla="*/ 2147483646 w 33"/>
              <a:gd name="T49" fmla="*/ 2147483646 h 34"/>
              <a:gd name="T50" fmla="*/ 2147483646 w 33"/>
              <a:gd name="T51" fmla="*/ 2147483646 h 34"/>
              <a:gd name="T52" fmla="*/ 2147483646 w 33"/>
              <a:gd name="T53" fmla="*/ 2147483646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6" name="Freeform 376"/>
          <p:cNvSpPr>
            <a:spLocks/>
          </p:cNvSpPr>
          <p:nvPr userDrawn="1"/>
        </p:nvSpPr>
        <p:spPr bwMode="auto">
          <a:xfrm>
            <a:off x="6293735" y="4752361"/>
            <a:ext cx="397933" cy="298451"/>
          </a:xfrm>
          <a:custGeom>
            <a:avLst/>
            <a:gdLst>
              <a:gd name="T0" fmla="*/ 2147483646 w 38"/>
              <a:gd name="T1" fmla="*/ 2147483646 h 38"/>
              <a:gd name="T2" fmla="*/ 2147483646 w 38"/>
              <a:gd name="T3" fmla="*/ 2147483646 h 38"/>
              <a:gd name="T4" fmla="*/ 2147483646 w 38"/>
              <a:gd name="T5" fmla="*/ 2147483646 h 38"/>
              <a:gd name="T6" fmla="*/ 2147483646 w 38"/>
              <a:gd name="T7" fmla="*/ 2147483646 h 38"/>
              <a:gd name="T8" fmla="*/ 2147483646 w 38"/>
              <a:gd name="T9" fmla="*/ 2147483646 h 38"/>
              <a:gd name="T10" fmla="*/ 2147483646 w 38"/>
              <a:gd name="T11" fmla="*/ 2147483646 h 38"/>
              <a:gd name="T12" fmla="*/ 2147483646 w 38"/>
              <a:gd name="T13" fmla="*/ 2147483646 h 38"/>
              <a:gd name="T14" fmla="*/ 2147483646 w 38"/>
              <a:gd name="T15" fmla="*/ 2147483646 h 38"/>
              <a:gd name="T16" fmla="*/ 2147483646 w 38"/>
              <a:gd name="T17" fmla="*/ 2147483646 h 38"/>
              <a:gd name="T18" fmla="*/ 2147483646 w 38"/>
              <a:gd name="T19" fmla="*/ 2147483646 h 38"/>
              <a:gd name="T20" fmla="*/ 2147483646 w 38"/>
              <a:gd name="T21" fmla="*/ 2147483646 h 38"/>
              <a:gd name="T22" fmla="*/ 2147483646 w 38"/>
              <a:gd name="T23" fmla="*/ 2147483646 h 38"/>
              <a:gd name="T24" fmla="*/ 2147483646 w 38"/>
              <a:gd name="T25" fmla="*/ 2147483646 h 38"/>
              <a:gd name="T26" fmla="*/ 2147483646 w 38"/>
              <a:gd name="T27" fmla="*/ 2147483646 h 38"/>
              <a:gd name="T28" fmla="*/ 2147483646 w 38"/>
              <a:gd name="T29" fmla="*/ 2147483646 h 38"/>
              <a:gd name="T30" fmla="*/ 2147483646 w 38"/>
              <a:gd name="T31" fmla="*/ 2147483646 h 38"/>
              <a:gd name="T32" fmla="*/ 2147483646 w 38"/>
              <a:gd name="T33" fmla="*/ 0 h 38"/>
              <a:gd name="T34" fmla="*/ 2147483646 w 38"/>
              <a:gd name="T35" fmla="*/ 0 h 38"/>
              <a:gd name="T36" fmla="*/ 2147483646 w 38"/>
              <a:gd name="T37" fmla="*/ 2147483646 h 38"/>
              <a:gd name="T38" fmla="*/ 2147483646 w 38"/>
              <a:gd name="T39" fmla="*/ 2147483646 h 38"/>
              <a:gd name="T40" fmla="*/ 2147483646 w 38"/>
              <a:gd name="T41" fmla="*/ 2147483646 h 38"/>
              <a:gd name="T42" fmla="*/ 0 w 38"/>
              <a:gd name="T43" fmla="*/ 2147483646 h 38"/>
              <a:gd name="T44" fmla="*/ 0 w 38"/>
              <a:gd name="T45" fmla="*/ 2147483646 h 38"/>
              <a:gd name="T46" fmla="*/ 2147483646 w 38"/>
              <a:gd name="T47" fmla="*/ 2147483646 h 38"/>
              <a:gd name="T48" fmla="*/ 2147483646 w 38"/>
              <a:gd name="T49" fmla="*/ 2147483646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7" name="Freeform 377"/>
          <p:cNvSpPr>
            <a:spLocks/>
          </p:cNvSpPr>
          <p:nvPr userDrawn="1"/>
        </p:nvSpPr>
        <p:spPr bwMode="auto">
          <a:xfrm>
            <a:off x="6293733" y="4471379"/>
            <a:ext cx="618067" cy="460375"/>
          </a:xfrm>
          <a:custGeom>
            <a:avLst/>
            <a:gdLst>
              <a:gd name="T0" fmla="*/ 2147483646 w 59"/>
              <a:gd name="T1" fmla="*/ 2147483646 h 59"/>
              <a:gd name="T2" fmla="*/ 2147483646 w 59"/>
              <a:gd name="T3" fmla="*/ 2147483646 h 59"/>
              <a:gd name="T4" fmla="*/ 2147483646 w 59"/>
              <a:gd name="T5" fmla="*/ 2147483646 h 59"/>
              <a:gd name="T6" fmla="*/ 2147483646 w 59"/>
              <a:gd name="T7" fmla="*/ 2147483646 h 59"/>
              <a:gd name="T8" fmla="*/ 2147483646 w 59"/>
              <a:gd name="T9" fmla="*/ 2147483646 h 59"/>
              <a:gd name="T10" fmla="*/ 2147483646 w 59"/>
              <a:gd name="T11" fmla="*/ 2147483646 h 59"/>
              <a:gd name="T12" fmla="*/ 0 w 59"/>
              <a:gd name="T13" fmla="*/ 2147483646 h 59"/>
              <a:gd name="T14" fmla="*/ 2147483646 w 59"/>
              <a:gd name="T15" fmla="*/ 2147483646 h 59"/>
              <a:gd name="T16" fmla="*/ 2147483646 w 59"/>
              <a:gd name="T17" fmla="*/ 2147483646 h 59"/>
              <a:gd name="T18" fmla="*/ 2147483646 w 59"/>
              <a:gd name="T19" fmla="*/ 2147483646 h 59"/>
              <a:gd name="T20" fmla="*/ 2147483646 w 59"/>
              <a:gd name="T21" fmla="*/ 2147483646 h 59"/>
              <a:gd name="T22" fmla="*/ 2147483646 w 59"/>
              <a:gd name="T23" fmla="*/ 2147483646 h 59"/>
              <a:gd name="T24" fmla="*/ 2147483646 w 59"/>
              <a:gd name="T25" fmla="*/ 2147483646 h 59"/>
              <a:gd name="T26" fmla="*/ 2147483646 w 59"/>
              <a:gd name="T27" fmla="*/ 2147483646 h 59"/>
              <a:gd name="T28" fmla="*/ 2147483646 w 59"/>
              <a:gd name="T29" fmla="*/ 2147483646 h 59"/>
              <a:gd name="T30" fmla="*/ 2147483646 w 59"/>
              <a:gd name="T31" fmla="*/ 2147483646 h 59"/>
              <a:gd name="T32" fmla="*/ 2147483646 w 59"/>
              <a:gd name="T33" fmla="*/ 2147483646 h 59"/>
              <a:gd name="T34" fmla="*/ 2147483646 w 59"/>
              <a:gd name="T35" fmla="*/ 2147483646 h 59"/>
              <a:gd name="T36" fmla="*/ 2147483646 w 59"/>
              <a:gd name="T37" fmla="*/ 2147483646 h 59"/>
              <a:gd name="T38" fmla="*/ 2147483646 w 59"/>
              <a:gd name="T39" fmla="*/ 2147483646 h 59"/>
              <a:gd name="T40" fmla="*/ 2147483646 w 59"/>
              <a:gd name="T41" fmla="*/ 2147483646 h 59"/>
              <a:gd name="T42" fmla="*/ 2147483646 w 59"/>
              <a:gd name="T43" fmla="*/ 2147483646 h 59"/>
              <a:gd name="T44" fmla="*/ 2147483646 w 59"/>
              <a:gd name="T45" fmla="*/ 2147483646 h 59"/>
              <a:gd name="T46" fmla="*/ 2147483646 w 59"/>
              <a:gd name="T47" fmla="*/ 2147483646 h 59"/>
              <a:gd name="T48" fmla="*/ 2147483646 w 59"/>
              <a:gd name="T49" fmla="*/ 2147483646 h 59"/>
              <a:gd name="T50" fmla="*/ 2147483646 w 59"/>
              <a:gd name="T51" fmla="*/ 2147483646 h 59"/>
              <a:gd name="T52" fmla="*/ 2147483646 w 59"/>
              <a:gd name="T53" fmla="*/ 2147483646 h 59"/>
              <a:gd name="T54" fmla="*/ 2147483646 w 59"/>
              <a:gd name="T55" fmla="*/ 2147483646 h 59"/>
              <a:gd name="T56" fmla="*/ 2147483646 w 59"/>
              <a:gd name="T57" fmla="*/ 2147483646 h 59"/>
              <a:gd name="T58" fmla="*/ 2147483646 w 59"/>
              <a:gd name="T59" fmla="*/ 2147483646 h 59"/>
              <a:gd name="T60" fmla="*/ 2147483646 w 59"/>
              <a:gd name="T61" fmla="*/ 2147483646 h 59"/>
              <a:gd name="T62" fmla="*/ 2147483646 w 59"/>
              <a:gd name="T63" fmla="*/ 2147483646 h 59"/>
              <a:gd name="T64" fmla="*/ 2147483646 w 59"/>
              <a:gd name="T65" fmla="*/ 2147483646 h 59"/>
              <a:gd name="T66" fmla="*/ 2147483646 w 59"/>
              <a:gd name="T67" fmla="*/ 2147483646 h 59"/>
              <a:gd name="T68" fmla="*/ 2147483646 w 59"/>
              <a:gd name="T69" fmla="*/ 0 h 59"/>
              <a:gd name="T70" fmla="*/ 2147483646 w 59"/>
              <a:gd name="T71" fmla="*/ 2147483646 h 59"/>
              <a:gd name="T72" fmla="*/ 2147483646 w 59"/>
              <a:gd name="T73" fmla="*/ 2147483646 h 59"/>
              <a:gd name="T74" fmla="*/ 2147483646 w 59"/>
              <a:gd name="T75" fmla="*/ 2147483646 h 59"/>
              <a:gd name="T76" fmla="*/ 2147483646 w 59"/>
              <a:gd name="T77" fmla="*/ 2147483646 h 59"/>
              <a:gd name="T78" fmla="*/ 2147483646 w 59"/>
              <a:gd name="T79" fmla="*/ 2147483646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8" name="Freeform 378"/>
          <p:cNvSpPr>
            <a:spLocks/>
          </p:cNvSpPr>
          <p:nvPr userDrawn="1"/>
        </p:nvSpPr>
        <p:spPr bwMode="auto">
          <a:xfrm>
            <a:off x="6983771" y="4158636"/>
            <a:ext cx="493183" cy="354013"/>
          </a:xfrm>
          <a:custGeom>
            <a:avLst/>
            <a:gdLst>
              <a:gd name="T0" fmla="*/ 2147483646 w 47"/>
              <a:gd name="T1" fmla="*/ 2147483646 h 45"/>
              <a:gd name="T2" fmla="*/ 2147483646 w 47"/>
              <a:gd name="T3" fmla="*/ 2147483646 h 45"/>
              <a:gd name="T4" fmla="*/ 2147483646 w 47"/>
              <a:gd name="T5" fmla="*/ 2147483646 h 45"/>
              <a:gd name="T6" fmla="*/ 2147483646 w 47"/>
              <a:gd name="T7" fmla="*/ 2147483646 h 45"/>
              <a:gd name="T8" fmla="*/ 2147483646 w 47"/>
              <a:gd name="T9" fmla="*/ 2147483646 h 45"/>
              <a:gd name="T10" fmla="*/ 2147483646 w 47"/>
              <a:gd name="T11" fmla="*/ 2147483646 h 45"/>
              <a:gd name="T12" fmla="*/ 2147483646 w 47"/>
              <a:gd name="T13" fmla="*/ 2147483646 h 45"/>
              <a:gd name="T14" fmla="*/ 2147483646 w 47"/>
              <a:gd name="T15" fmla="*/ 2147483646 h 45"/>
              <a:gd name="T16" fmla="*/ 2147483646 w 47"/>
              <a:gd name="T17" fmla="*/ 2147483646 h 45"/>
              <a:gd name="T18" fmla="*/ 2147483646 w 47"/>
              <a:gd name="T19" fmla="*/ 2147483646 h 45"/>
              <a:gd name="T20" fmla="*/ 2147483646 w 47"/>
              <a:gd name="T21" fmla="*/ 2147483646 h 45"/>
              <a:gd name="T22" fmla="*/ 2147483646 w 47"/>
              <a:gd name="T23" fmla="*/ 2147483646 h 45"/>
              <a:gd name="T24" fmla="*/ 2147483646 w 47"/>
              <a:gd name="T25" fmla="*/ 2147483646 h 45"/>
              <a:gd name="T26" fmla="*/ 2147483646 w 47"/>
              <a:gd name="T27" fmla="*/ 2147483646 h 45"/>
              <a:gd name="T28" fmla="*/ 2147483646 w 47"/>
              <a:gd name="T29" fmla="*/ 0 h 45"/>
              <a:gd name="T30" fmla="*/ 2147483646 w 47"/>
              <a:gd name="T31" fmla="*/ 0 h 45"/>
              <a:gd name="T32" fmla="*/ 2147483646 w 47"/>
              <a:gd name="T33" fmla="*/ 2147483646 h 45"/>
              <a:gd name="T34" fmla="*/ 2147483646 w 47"/>
              <a:gd name="T35" fmla="*/ 2147483646 h 45"/>
              <a:gd name="T36" fmla="*/ 2147483646 w 47"/>
              <a:gd name="T37" fmla="*/ 2147483646 h 45"/>
              <a:gd name="T38" fmla="*/ 2147483646 w 47"/>
              <a:gd name="T39" fmla="*/ 2147483646 h 45"/>
              <a:gd name="T40" fmla="*/ 2147483646 w 47"/>
              <a:gd name="T41" fmla="*/ 2147483646 h 45"/>
              <a:gd name="T42" fmla="*/ 2147483646 w 47"/>
              <a:gd name="T43" fmla="*/ 2147483646 h 45"/>
              <a:gd name="T44" fmla="*/ 2147483646 w 47"/>
              <a:gd name="T45" fmla="*/ 2147483646 h 45"/>
              <a:gd name="T46" fmla="*/ 0 w 47"/>
              <a:gd name="T47" fmla="*/ 2147483646 h 45"/>
              <a:gd name="T48" fmla="*/ 2147483646 w 47"/>
              <a:gd name="T49" fmla="*/ 2147483646 h 45"/>
              <a:gd name="T50" fmla="*/ 2147483646 w 47"/>
              <a:gd name="T51" fmla="*/ 2147483646 h 45"/>
              <a:gd name="T52" fmla="*/ 2147483646 w 47"/>
              <a:gd name="T53" fmla="*/ 2147483646 h 45"/>
              <a:gd name="T54" fmla="*/ 2147483646 w 47"/>
              <a:gd name="T55" fmla="*/ 2147483646 h 45"/>
              <a:gd name="T56" fmla="*/ 2147483646 w 47"/>
              <a:gd name="T57" fmla="*/ 2147483646 h 45"/>
              <a:gd name="T58" fmla="*/ 2147483646 w 47"/>
              <a:gd name="T59" fmla="*/ 2147483646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09" name="Freeform 379"/>
          <p:cNvSpPr>
            <a:spLocks/>
          </p:cNvSpPr>
          <p:nvPr userDrawn="1"/>
        </p:nvSpPr>
        <p:spPr bwMode="auto">
          <a:xfrm>
            <a:off x="7015517" y="4487254"/>
            <a:ext cx="273051" cy="234951"/>
          </a:xfrm>
          <a:custGeom>
            <a:avLst/>
            <a:gdLst>
              <a:gd name="T0" fmla="*/ 2147483646 w 26"/>
              <a:gd name="T1" fmla="*/ 2147483646 h 30"/>
              <a:gd name="T2" fmla="*/ 2147483646 w 26"/>
              <a:gd name="T3" fmla="*/ 2147483646 h 30"/>
              <a:gd name="T4" fmla="*/ 2147483646 w 26"/>
              <a:gd name="T5" fmla="*/ 2147483646 h 30"/>
              <a:gd name="T6" fmla="*/ 2147483646 w 26"/>
              <a:gd name="T7" fmla="*/ 2147483646 h 30"/>
              <a:gd name="T8" fmla="*/ 2147483646 w 26"/>
              <a:gd name="T9" fmla="*/ 2147483646 h 30"/>
              <a:gd name="T10" fmla="*/ 2147483646 w 26"/>
              <a:gd name="T11" fmla="*/ 2147483646 h 30"/>
              <a:gd name="T12" fmla="*/ 2147483646 w 26"/>
              <a:gd name="T13" fmla="*/ 2147483646 h 30"/>
              <a:gd name="T14" fmla="*/ 2147483646 w 26"/>
              <a:gd name="T15" fmla="*/ 0 h 30"/>
              <a:gd name="T16" fmla="*/ 2147483646 w 26"/>
              <a:gd name="T17" fmla="*/ 2147483646 h 30"/>
              <a:gd name="T18" fmla="*/ 2147483646 w 26"/>
              <a:gd name="T19" fmla="*/ 2147483646 h 30"/>
              <a:gd name="T20" fmla="*/ 0 w 26"/>
              <a:gd name="T21" fmla="*/ 2147483646 h 30"/>
              <a:gd name="T22" fmla="*/ 2147483646 w 26"/>
              <a:gd name="T23" fmla="*/ 2147483646 h 30"/>
              <a:gd name="T24" fmla="*/ 2147483646 w 26"/>
              <a:gd name="T25" fmla="*/ 2147483646 h 30"/>
              <a:gd name="T26" fmla="*/ 0 w 26"/>
              <a:gd name="T27" fmla="*/ 2147483646 h 30"/>
              <a:gd name="T28" fmla="*/ 2147483646 w 26"/>
              <a:gd name="T29" fmla="*/ 2147483646 h 30"/>
              <a:gd name="T30" fmla="*/ 2147483646 w 26"/>
              <a:gd name="T31" fmla="*/ 2147483646 h 30"/>
              <a:gd name="T32" fmla="*/ 2147483646 w 26"/>
              <a:gd name="T33" fmla="*/ 2147483646 h 30"/>
              <a:gd name="T34" fmla="*/ 2147483646 w 26"/>
              <a:gd name="T35" fmla="*/ 2147483646 h 30"/>
              <a:gd name="T36" fmla="*/ 2147483646 w 26"/>
              <a:gd name="T37" fmla="*/ 2147483646 h 30"/>
              <a:gd name="T38" fmla="*/ 2147483646 w 26"/>
              <a:gd name="T39" fmla="*/ 2147483646 h 30"/>
              <a:gd name="T40" fmla="*/ 2147483646 w 26"/>
              <a:gd name="T41" fmla="*/ 2147483646 h 30"/>
              <a:gd name="T42" fmla="*/ 2147483646 w 26"/>
              <a:gd name="T43" fmla="*/ 2147483646 h 30"/>
              <a:gd name="T44" fmla="*/ 2147483646 w 26"/>
              <a:gd name="T45" fmla="*/ 2147483646 h 3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0" name="Freeform 380"/>
          <p:cNvSpPr>
            <a:spLocks/>
          </p:cNvSpPr>
          <p:nvPr userDrawn="1"/>
        </p:nvSpPr>
        <p:spPr bwMode="auto">
          <a:xfrm>
            <a:off x="6721301" y="4995249"/>
            <a:ext cx="251883" cy="179387"/>
          </a:xfrm>
          <a:custGeom>
            <a:avLst/>
            <a:gdLst>
              <a:gd name="T0" fmla="*/ 2147483646 w 24"/>
              <a:gd name="T1" fmla="*/ 2147483646 h 23"/>
              <a:gd name="T2" fmla="*/ 2147483646 w 24"/>
              <a:gd name="T3" fmla="*/ 2147483646 h 23"/>
              <a:gd name="T4" fmla="*/ 2147483646 w 24"/>
              <a:gd name="T5" fmla="*/ 2147483646 h 23"/>
              <a:gd name="T6" fmla="*/ 0 w 24"/>
              <a:gd name="T7" fmla="*/ 2147483646 h 23"/>
              <a:gd name="T8" fmla="*/ 2147483646 w 24"/>
              <a:gd name="T9" fmla="*/ 2147483646 h 23"/>
              <a:gd name="T10" fmla="*/ 2147483646 w 24"/>
              <a:gd name="T11" fmla="*/ 2147483646 h 23"/>
              <a:gd name="T12" fmla="*/ 2147483646 w 24"/>
              <a:gd name="T13" fmla="*/ 2147483646 h 23"/>
              <a:gd name="T14" fmla="*/ 2147483646 w 24"/>
              <a:gd name="T15" fmla="*/ 2147483646 h 23"/>
              <a:gd name="T16" fmla="*/ 2147483646 w 24"/>
              <a:gd name="T17" fmla="*/ 2147483646 h 23"/>
              <a:gd name="T18" fmla="*/ 2147483646 w 24"/>
              <a:gd name="T19" fmla="*/ 2147483646 h 23"/>
              <a:gd name="T20" fmla="*/ 2147483646 w 24"/>
              <a:gd name="T21" fmla="*/ 2147483646 h 23"/>
              <a:gd name="T22" fmla="*/ 2147483646 w 24"/>
              <a:gd name="T23" fmla="*/ 2147483646 h 23"/>
              <a:gd name="T24" fmla="*/ 2147483646 w 24"/>
              <a:gd name="T25" fmla="*/ 2147483646 h 23"/>
              <a:gd name="T26" fmla="*/ 2147483646 w 24"/>
              <a:gd name="T27" fmla="*/ 2147483646 h 23"/>
              <a:gd name="T28" fmla="*/ 2147483646 w 24"/>
              <a:gd name="T29" fmla="*/ 2147483646 h 23"/>
              <a:gd name="T30" fmla="*/ 2147483646 w 24"/>
              <a:gd name="T31" fmla="*/ 0 h 23"/>
              <a:gd name="T32" fmla="*/ 2147483646 w 24"/>
              <a:gd name="T33" fmla="*/ 2147483646 h 23"/>
              <a:gd name="T34" fmla="*/ 2147483646 w 24"/>
              <a:gd name="T35" fmla="*/ 2147483646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1" name="Freeform 381"/>
          <p:cNvSpPr>
            <a:spLocks/>
          </p:cNvSpPr>
          <p:nvPr userDrawn="1"/>
        </p:nvSpPr>
        <p:spPr bwMode="auto">
          <a:xfrm>
            <a:off x="6628175" y="4512643"/>
            <a:ext cx="450849" cy="544512"/>
          </a:xfrm>
          <a:custGeom>
            <a:avLst/>
            <a:gdLst>
              <a:gd name="T0" fmla="*/ 2147483646 w 43"/>
              <a:gd name="T1" fmla="*/ 2147483646 h 70"/>
              <a:gd name="T2" fmla="*/ 2147483646 w 43"/>
              <a:gd name="T3" fmla="*/ 2147483646 h 70"/>
              <a:gd name="T4" fmla="*/ 2147483646 w 43"/>
              <a:gd name="T5" fmla="*/ 2147483646 h 70"/>
              <a:gd name="T6" fmla="*/ 2147483646 w 43"/>
              <a:gd name="T7" fmla="*/ 2147483646 h 70"/>
              <a:gd name="T8" fmla="*/ 2147483646 w 43"/>
              <a:gd name="T9" fmla="*/ 2147483646 h 70"/>
              <a:gd name="T10" fmla="*/ 2147483646 w 43"/>
              <a:gd name="T11" fmla="*/ 2147483646 h 70"/>
              <a:gd name="T12" fmla="*/ 2147483646 w 43"/>
              <a:gd name="T13" fmla="*/ 2147483646 h 70"/>
              <a:gd name="T14" fmla="*/ 2147483646 w 43"/>
              <a:gd name="T15" fmla="*/ 2147483646 h 70"/>
              <a:gd name="T16" fmla="*/ 2147483646 w 43"/>
              <a:gd name="T17" fmla="*/ 2147483646 h 70"/>
              <a:gd name="T18" fmla="*/ 2147483646 w 43"/>
              <a:gd name="T19" fmla="*/ 2147483646 h 70"/>
              <a:gd name="T20" fmla="*/ 2147483646 w 43"/>
              <a:gd name="T21" fmla="*/ 2147483646 h 70"/>
              <a:gd name="T22" fmla="*/ 2147483646 w 43"/>
              <a:gd name="T23" fmla="*/ 2147483646 h 70"/>
              <a:gd name="T24" fmla="*/ 2147483646 w 43"/>
              <a:gd name="T25" fmla="*/ 2147483646 h 70"/>
              <a:gd name="T26" fmla="*/ 2147483646 w 43"/>
              <a:gd name="T27" fmla="*/ 2147483646 h 70"/>
              <a:gd name="T28" fmla="*/ 2147483646 w 43"/>
              <a:gd name="T29" fmla="*/ 2147483646 h 70"/>
              <a:gd name="T30" fmla="*/ 0 w 43"/>
              <a:gd name="T31" fmla="*/ 2147483646 h 70"/>
              <a:gd name="T32" fmla="*/ 0 w 43"/>
              <a:gd name="T33" fmla="*/ 2147483646 h 70"/>
              <a:gd name="T34" fmla="*/ 2147483646 w 43"/>
              <a:gd name="T35" fmla="*/ 2147483646 h 70"/>
              <a:gd name="T36" fmla="*/ 2147483646 w 43"/>
              <a:gd name="T37" fmla="*/ 2147483646 h 70"/>
              <a:gd name="T38" fmla="*/ 2147483646 w 43"/>
              <a:gd name="T39" fmla="*/ 2147483646 h 70"/>
              <a:gd name="T40" fmla="*/ 2147483646 w 43"/>
              <a:gd name="T41" fmla="*/ 2147483646 h 70"/>
              <a:gd name="T42" fmla="*/ 2147483646 w 43"/>
              <a:gd name="T43" fmla="*/ 2147483646 h 70"/>
              <a:gd name="T44" fmla="*/ 2147483646 w 43"/>
              <a:gd name="T45" fmla="*/ 2147483646 h 70"/>
              <a:gd name="T46" fmla="*/ 2147483646 w 43"/>
              <a:gd name="T47" fmla="*/ 2147483646 h 70"/>
              <a:gd name="T48" fmla="*/ 2147483646 w 43"/>
              <a:gd name="T49" fmla="*/ 2147483646 h 70"/>
              <a:gd name="T50" fmla="*/ 2147483646 w 43"/>
              <a:gd name="T51" fmla="*/ 2147483646 h 70"/>
              <a:gd name="T52" fmla="*/ 2147483646 w 43"/>
              <a:gd name="T53" fmla="*/ 2147483646 h 70"/>
              <a:gd name="T54" fmla="*/ 2147483646 w 43"/>
              <a:gd name="T55" fmla="*/ 2147483646 h 70"/>
              <a:gd name="T56" fmla="*/ 2147483646 w 43"/>
              <a:gd name="T57" fmla="*/ 2147483646 h 70"/>
              <a:gd name="T58" fmla="*/ 2147483646 w 43"/>
              <a:gd name="T59" fmla="*/ 2147483646 h 70"/>
              <a:gd name="T60" fmla="*/ 2147483646 w 43"/>
              <a:gd name="T61" fmla="*/ 2147483646 h 70"/>
              <a:gd name="T62" fmla="*/ 2147483646 w 43"/>
              <a:gd name="T63" fmla="*/ 2147483646 h 70"/>
              <a:gd name="T64" fmla="*/ 2147483646 w 43"/>
              <a:gd name="T65" fmla="*/ 2147483646 h 70"/>
              <a:gd name="T66" fmla="*/ 2147483646 w 43"/>
              <a:gd name="T67" fmla="*/ 2147483646 h 70"/>
              <a:gd name="T68" fmla="*/ 2147483646 w 43"/>
              <a:gd name="T69" fmla="*/ 2147483646 h 70"/>
              <a:gd name="T70" fmla="*/ 2147483646 w 43"/>
              <a:gd name="T71" fmla="*/ 2147483646 h 70"/>
              <a:gd name="T72" fmla="*/ 2147483646 w 43"/>
              <a:gd name="T73" fmla="*/ 2147483646 h 70"/>
              <a:gd name="T74" fmla="*/ 2147483646 w 43"/>
              <a:gd name="T75" fmla="*/ 2147483646 h 70"/>
              <a:gd name="T76" fmla="*/ 2147483646 w 43"/>
              <a:gd name="T77" fmla="*/ 2147483646 h 70"/>
              <a:gd name="T78" fmla="*/ 2147483646 w 43"/>
              <a:gd name="T79" fmla="*/ 2147483646 h 70"/>
              <a:gd name="T80" fmla="*/ 2147483646 w 43"/>
              <a:gd name="T81" fmla="*/ 2147483646 h 70"/>
              <a:gd name="T82" fmla="*/ 2147483646 w 43"/>
              <a:gd name="T83" fmla="*/ 2147483646 h 70"/>
              <a:gd name="T84" fmla="*/ 2147483646 w 43"/>
              <a:gd name="T85" fmla="*/ 2147483646 h 70"/>
              <a:gd name="T86" fmla="*/ 2147483646 w 43"/>
              <a:gd name="T87" fmla="*/ 2147483646 h 70"/>
              <a:gd name="T88" fmla="*/ 2147483646 w 43"/>
              <a:gd name="T89" fmla="*/ 2147483646 h 70"/>
              <a:gd name="T90" fmla="*/ 2147483646 w 43"/>
              <a:gd name="T91" fmla="*/ 2147483646 h 70"/>
              <a:gd name="T92" fmla="*/ 2147483646 w 43"/>
              <a:gd name="T93" fmla="*/ 2147483646 h 70"/>
              <a:gd name="T94" fmla="*/ 2147483646 w 43"/>
              <a:gd name="T95" fmla="*/ 2147483646 h 70"/>
              <a:gd name="T96" fmla="*/ 2147483646 w 43"/>
              <a:gd name="T97" fmla="*/ 2147483646 h 70"/>
              <a:gd name="T98" fmla="*/ 2147483646 w 43"/>
              <a:gd name="T99" fmla="*/ 2147483646 h 70"/>
              <a:gd name="T100" fmla="*/ 2147483646 w 43"/>
              <a:gd name="T101" fmla="*/ 2147483646 h 70"/>
              <a:gd name="T102" fmla="*/ 2147483646 w 43"/>
              <a:gd name="T103" fmla="*/ 2147483646 h 70"/>
              <a:gd name="T104" fmla="*/ 2147483646 w 43"/>
              <a:gd name="T105" fmla="*/ 2147483646 h 70"/>
              <a:gd name="T106" fmla="*/ 2147483646 w 43"/>
              <a:gd name="T107" fmla="*/ 2147483646 h 70"/>
              <a:gd name="T108" fmla="*/ 2147483646 w 43"/>
              <a:gd name="T109" fmla="*/ 2147483646 h 70"/>
              <a:gd name="T110" fmla="*/ 2147483646 w 43"/>
              <a:gd name="T111" fmla="*/ 0 h 70"/>
              <a:gd name="T112" fmla="*/ 2147483646 w 43"/>
              <a:gd name="T113" fmla="*/ 0 h 70"/>
              <a:gd name="T114" fmla="*/ 2147483646 w 43"/>
              <a:gd name="T115" fmla="*/ 2147483646 h 70"/>
              <a:gd name="T116" fmla="*/ 2147483646 w 43"/>
              <a:gd name="T117" fmla="*/ 0 h 70"/>
              <a:gd name="T118" fmla="*/ 2147483646 w 43"/>
              <a:gd name="T119" fmla="*/ 2147483646 h 70"/>
              <a:gd name="T120" fmla="*/ 2147483646 w 43"/>
              <a:gd name="T121" fmla="*/ 2147483646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2" name="Freeform 382"/>
          <p:cNvSpPr>
            <a:spLocks/>
          </p:cNvSpPr>
          <p:nvPr userDrawn="1"/>
        </p:nvSpPr>
        <p:spPr bwMode="auto">
          <a:xfrm>
            <a:off x="5730718" y="4230079"/>
            <a:ext cx="249767" cy="141287"/>
          </a:xfrm>
          <a:custGeom>
            <a:avLst/>
            <a:gdLst>
              <a:gd name="T0" fmla="*/ 2147483646 w 144"/>
              <a:gd name="T1" fmla="*/ 2147483646 h 109"/>
              <a:gd name="T2" fmla="*/ 2147483646 w 144"/>
              <a:gd name="T3" fmla="*/ 2147483646 h 109"/>
              <a:gd name="T4" fmla="*/ 2147483646 w 144"/>
              <a:gd name="T5" fmla="*/ 2147483646 h 109"/>
              <a:gd name="T6" fmla="*/ 2147483646 w 144"/>
              <a:gd name="T7" fmla="*/ 2147483646 h 109"/>
              <a:gd name="T8" fmla="*/ 2147483646 w 144"/>
              <a:gd name="T9" fmla="*/ 2147483646 h 109"/>
              <a:gd name="T10" fmla="*/ 2147483646 w 144"/>
              <a:gd name="T11" fmla="*/ 2147483646 h 109"/>
              <a:gd name="T12" fmla="*/ 2147483646 w 144"/>
              <a:gd name="T13" fmla="*/ 0 h 109"/>
              <a:gd name="T14" fmla="*/ 2147483646 w 144"/>
              <a:gd name="T15" fmla="*/ 0 h 109"/>
              <a:gd name="T16" fmla="*/ 2147483646 w 144"/>
              <a:gd name="T17" fmla="*/ 2147483646 h 109"/>
              <a:gd name="T18" fmla="*/ 2147483646 w 144"/>
              <a:gd name="T19" fmla="*/ 2147483646 h 109"/>
              <a:gd name="T20" fmla="*/ 2147483646 w 144"/>
              <a:gd name="T21" fmla="*/ 2147483646 h 109"/>
              <a:gd name="T22" fmla="*/ 0 w 144"/>
              <a:gd name="T23" fmla="*/ 2147483646 h 109"/>
              <a:gd name="T24" fmla="*/ 0 w 144"/>
              <a:gd name="T25" fmla="*/ 2147483646 h 109"/>
              <a:gd name="T26" fmla="*/ 2147483646 w 144"/>
              <a:gd name="T27" fmla="*/ 2147483646 h 109"/>
              <a:gd name="T28" fmla="*/ 2147483646 w 144"/>
              <a:gd name="T29" fmla="*/ 2147483646 h 109"/>
              <a:gd name="T30" fmla="*/ 2147483646 w 144"/>
              <a:gd name="T31" fmla="*/ 2147483646 h 109"/>
              <a:gd name="T32" fmla="*/ 2147483646 w 144"/>
              <a:gd name="T33" fmla="*/ 2147483646 h 109"/>
              <a:gd name="T34" fmla="*/ 2147483646 w 144"/>
              <a:gd name="T35" fmla="*/ 2147483646 h 109"/>
              <a:gd name="T36" fmla="*/ 2147483646 w 144"/>
              <a:gd name="T37" fmla="*/ 2147483646 h 109"/>
              <a:gd name="T38" fmla="*/ 2147483646 w 144"/>
              <a:gd name="T39" fmla="*/ 2147483646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3" name="Freeform 383"/>
          <p:cNvSpPr>
            <a:spLocks/>
          </p:cNvSpPr>
          <p:nvPr userDrawn="1"/>
        </p:nvSpPr>
        <p:spPr bwMode="auto">
          <a:xfrm>
            <a:off x="5730718" y="4230079"/>
            <a:ext cx="249767" cy="141287"/>
          </a:xfrm>
          <a:custGeom>
            <a:avLst/>
            <a:gdLst>
              <a:gd name="T0" fmla="*/ 2147483646 w 144"/>
              <a:gd name="T1" fmla="*/ 2147483646 h 109"/>
              <a:gd name="T2" fmla="*/ 2147483646 w 144"/>
              <a:gd name="T3" fmla="*/ 2147483646 h 109"/>
              <a:gd name="T4" fmla="*/ 2147483646 w 144"/>
              <a:gd name="T5" fmla="*/ 2147483646 h 109"/>
              <a:gd name="T6" fmla="*/ 2147483646 w 144"/>
              <a:gd name="T7" fmla="*/ 2147483646 h 109"/>
              <a:gd name="T8" fmla="*/ 2147483646 w 144"/>
              <a:gd name="T9" fmla="*/ 2147483646 h 109"/>
              <a:gd name="T10" fmla="*/ 2147483646 w 144"/>
              <a:gd name="T11" fmla="*/ 2147483646 h 109"/>
              <a:gd name="T12" fmla="*/ 2147483646 w 144"/>
              <a:gd name="T13" fmla="*/ 0 h 109"/>
              <a:gd name="T14" fmla="*/ 2147483646 w 144"/>
              <a:gd name="T15" fmla="*/ 0 h 109"/>
              <a:gd name="T16" fmla="*/ 2147483646 w 144"/>
              <a:gd name="T17" fmla="*/ 2147483646 h 109"/>
              <a:gd name="T18" fmla="*/ 2147483646 w 144"/>
              <a:gd name="T19" fmla="*/ 2147483646 h 109"/>
              <a:gd name="T20" fmla="*/ 2147483646 w 144"/>
              <a:gd name="T21" fmla="*/ 2147483646 h 109"/>
              <a:gd name="T22" fmla="*/ 0 w 144"/>
              <a:gd name="T23" fmla="*/ 2147483646 h 109"/>
              <a:gd name="T24" fmla="*/ 0 w 144"/>
              <a:gd name="T25" fmla="*/ 2147483646 h 109"/>
              <a:gd name="T26" fmla="*/ 2147483646 w 144"/>
              <a:gd name="T27" fmla="*/ 2147483646 h 109"/>
              <a:gd name="T28" fmla="*/ 2147483646 w 144"/>
              <a:gd name="T29" fmla="*/ 2147483646 h 109"/>
              <a:gd name="T30" fmla="*/ 2147483646 w 144"/>
              <a:gd name="T31" fmla="*/ 2147483646 h 109"/>
              <a:gd name="T32" fmla="*/ 2147483646 w 144"/>
              <a:gd name="T33" fmla="*/ 2147483646 h 109"/>
              <a:gd name="T34" fmla="*/ 2147483646 w 144"/>
              <a:gd name="T35" fmla="*/ 2147483646 h 109"/>
              <a:gd name="T36" fmla="*/ 2147483646 w 144"/>
              <a:gd name="T37" fmla="*/ 2147483646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4" name="Freeform 384"/>
          <p:cNvSpPr>
            <a:spLocks/>
          </p:cNvSpPr>
          <p:nvPr userDrawn="1"/>
        </p:nvSpPr>
        <p:spPr bwMode="auto">
          <a:xfrm>
            <a:off x="5895800" y="4333266"/>
            <a:ext cx="31749" cy="6351"/>
          </a:xfrm>
          <a:custGeom>
            <a:avLst/>
            <a:gdLst>
              <a:gd name="T0" fmla="*/ 0 w 18"/>
              <a:gd name="T1" fmla="*/ 2147483646 h 6"/>
              <a:gd name="T2" fmla="*/ 2147483646 w 18"/>
              <a:gd name="T3" fmla="*/ 2147483646 h 6"/>
              <a:gd name="T4" fmla="*/ 2147483646 w 18"/>
              <a:gd name="T5" fmla="*/ 0 h 6"/>
              <a:gd name="T6" fmla="*/ 0 w 18"/>
              <a:gd name="T7" fmla="*/ 2147483646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5" name="Freeform 385"/>
          <p:cNvSpPr>
            <a:spLocks/>
          </p:cNvSpPr>
          <p:nvPr userDrawn="1"/>
        </p:nvSpPr>
        <p:spPr bwMode="auto">
          <a:xfrm>
            <a:off x="5895800" y="4333266"/>
            <a:ext cx="31749" cy="6351"/>
          </a:xfrm>
          <a:custGeom>
            <a:avLst/>
            <a:gdLst>
              <a:gd name="T0" fmla="*/ 0 w 18"/>
              <a:gd name="T1" fmla="*/ 2147483646 h 6"/>
              <a:gd name="T2" fmla="*/ 2147483646 w 18"/>
              <a:gd name="T3" fmla="*/ 2147483646 h 6"/>
              <a:gd name="T4" fmla="*/ 2147483646 w 18"/>
              <a:gd name="T5" fmla="*/ 0 h 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6" name="Freeform 386"/>
          <p:cNvSpPr>
            <a:spLocks/>
          </p:cNvSpPr>
          <p:nvPr userDrawn="1"/>
        </p:nvSpPr>
        <p:spPr bwMode="auto">
          <a:xfrm>
            <a:off x="5792084" y="4339609"/>
            <a:ext cx="135467" cy="131763"/>
          </a:xfrm>
          <a:custGeom>
            <a:avLst/>
            <a:gdLst>
              <a:gd name="T0" fmla="*/ 2147483646 w 78"/>
              <a:gd name="T1" fmla="*/ 2147483646 h 102"/>
              <a:gd name="T2" fmla="*/ 2147483646 w 78"/>
              <a:gd name="T3" fmla="*/ 0 h 102"/>
              <a:gd name="T4" fmla="*/ 2147483646 w 78"/>
              <a:gd name="T5" fmla="*/ 0 h 102"/>
              <a:gd name="T6" fmla="*/ 2147483646 w 78"/>
              <a:gd name="T7" fmla="*/ 0 h 102"/>
              <a:gd name="T8" fmla="*/ 0 w 78"/>
              <a:gd name="T9" fmla="*/ 2147483646 h 102"/>
              <a:gd name="T10" fmla="*/ 2147483646 w 78"/>
              <a:gd name="T11" fmla="*/ 2147483646 h 102"/>
              <a:gd name="T12" fmla="*/ 0 w 78"/>
              <a:gd name="T13" fmla="*/ 2147483646 h 102"/>
              <a:gd name="T14" fmla="*/ 0 w 78"/>
              <a:gd name="T15" fmla="*/ 2147483646 h 102"/>
              <a:gd name="T16" fmla="*/ 2147483646 w 78"/>
              <a:gd name="T17" fmla="*/ 2147483646 h 102"/>
              <a:gd name="T18" fmla="*/ 2147483646 w 78"/>
              <a:gd name="T19" fmla="*/ 2147483646 h 102"/>
              <a:gd name="T20" fmla="*/ 2147483646 w 78"/>
              <a:gd name="T21" fmla="*/ 2147483646 h 102"/>
              <a:gd name="T22" fmla="*/ 2147483646 w 78"/>
              <a:gd name="T23" fmla="*/ 2147483646 h 102"/>
              <a:gd name="T24" fmla="*/ 2147483646 w 78"/>
              <a:gd name="T25" fmla="*/ 2147483646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7" name="Freeform 387"/>
          <p:cNvSpPr>
            <a:spLocks/>
          </p:cNvSpPr>
          <p:nvPr userDrawn="1"/>
        </p:nvSpPr>
        <p:spPr bwMode="auto">
          <a:xfrm>
            <a:off x="5993167" y="4238006"/>
            <a:ext cx="395816" cy="266700"/>
          </a:xfrm>
          <a:custGeom>
            <a:avLst/>
            <a:gdLst>
              <a:gd name="T0" fmla="*/ 2147483646 w 228"/>
              <a:gd name="T1" fmla="*/ 2147483646 h 205"/>
              <a:gd name="T2" fmla="*/ 2147483646 w 228"/>
              <a:gd name="T3" fmla="*/ 2147483646 h 205"/>
              <a:gd name="T4" fmla="*/ 2147483646 w 228"/>
              <a:gd name="T5" fmla="*/ 2147483646 h 205"/>
              <a:gd name="T6" fmla="*/ 2147483646 w 228"/>
              <a:gd name="T7" fmla="*/ 2147483646 h 205"/>
              <a:gd name="T8" fmla="*/ 2147483646 w 228"/>
              <a:gd name="T9" fmla="*/ 2147483646 h 205"/>
              <a:gd name="T10" fmla="*/ 2147483646 w 228"/>
              <a:gd name="T11" fmla="*/ 2147483646 h 205"/>
              <a:gd name="T12" fmla="*/ 2147483646 w 228"/>
              <a:gd name="T13" fmla="*/ 2147483646 h 205"/>
              <a:gd name="T14" fmla="*/ 2147483646 w 228"/>
              <a:gd name="T15" fmla="*/ 2147483646 h 205"/>
              <a:gd name="T16" fmla="*/ 2147483646 w 228"/>
              <a:gd name="T17" fmla="*/ 2147483646 h 205"/>
              <a:gd name="T18" fmla="*/ 2147483646 w 228"/>
              <a:gd name="T19" fmla="*/ 0 h 205"/>
              <a:gd name="T20" fmla="*/ 2147483646 w 228"/>
              <a:gd name="T21" fmla="*/ 2147483646 h 205"/>
              <a:gd name="T22" fmla="*/ 2147483646 w 228"/>
              <a:gd name="T23" fmla="*/ 2147483646 h 205"/>
              <a:gd name="T24" fmla="*/ 2147483646 w 228"/>
              <a:gd name="T25" fmla="*/ 2147483646 h 205"/>
              <a:gd name="T26" fmla="*/ 2147483646 w 228"/>
              <a:gd name="T27" fmla="*/ 2147483646 h 205"/>
              <a:gd name="T28" fmla="*/ 2147483646 w 228"/>
              <a:gd name="T29" fmla="*/ 2147483646 h 205"/>
              <a:gd name="T30" fmla="*/ 2147483646 w 228"/>
              <a:gd name="T31" fmla="*/ 2147483646 h 205"/>
              <a:gd name="T32" fmla="*/ 2147483646 w 228"/>
              <a:gd name="T33" fmla="*/ 2147483646 h 205"/>
              <a:gd name="T34" fmla="*/ 2147483646 w 228"/>
              <a:gd name="T35" fmla="*/ 2147483646 h 205"/>
              <a:gd name="T36" fmla="*/ 2147483646 w 228"/>
              <a:gd name="T37" fmla="*/ 2147483646 h 205"/>
              <a:gd name="T38" fmla="*/ 0 w 228"/>
              <a:gd name="T39" fmla="*/ 2147483646 h 205"/>
              <a:gd name="T40" fmla="*/ 0 w 228"/>
              <a:gd name="T41" fmla="*/ 2147483646 h 205"/>
              <a:gd name="T42" fmla="*/ 2147483646 w 228"/>
              <a:gd name="T43" fmla="*/ 2147483646 h 205"/>
              <a:gd name="T44" fmla="*/ 2147483646 w 228"/>
              <a:gd name="T45" fmla="*/ 2147483646 h 205"/>
              <a:gd name="T46" fmla="*/ 2147483646 w 228"/>
              <a:gd name="T47" fmla="*/ 2147483646 h 205"/>
              <a:gd name="T48" fmla="*/ 2147483646 w 228"/>
              <a:gd name="T49" fmla="*/ 2147483646 h 205"/>
              <a:gd name="T50" fmla="*/ 2147483646 w 228"/>
              <a:gd name="T51" fmla="*/ 2147483646 h 205"/>
              <a:gd name="T52" fmla="*/ 2147483646 w 228"/>
              <a:gd name="T53" fmla="*/ 2147483646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8" name="Freeform 388"/>
          <p:cNvSpPr>
            <a:spLocks/>
          </p:cNvSpPr>
          <p:nvPr userDrawn="1"/>
        </p:nvSpPr>
        <p:spPr bwMode="auto">
          <a:xfrm>
            <a:off x="6378418" y="4339612"/>
            <a:ext cx="427567" cy="187325"/>
          </a:xfrm>
          <a:custGeom>
            <a:avLst/>
            <a:gdLst>
              <a:gd name="T0" fmla="*/ 2147483646 w 246"/>
              <a:gd name="T1" fmla="*/ 2147483646 h 144"/>
              <a:gd name="T2" fmla="*/ 2147483646 w 246"/>
              <a:gd name="T3" fmla="*/ 2147483646 h 144"/>
              <a:gd name="T4" fmla="*/ 2147483646 w 246"/>
              <a:gd name="T5" fmla="*/ 2147483646 h 144"/>
              <a:gd name="T6" fmla="*/ 2147483646 w 246"/>
              <a:gd name="T7" fmla="*/ 2147483646 h 144"/>
              <a:gd name="T8" fmla="*/ 0 w 246"/>
              <a:gd name="T9" fmla="*/ 2147483646 h 144"/>
              <a:gd name="T10" fmla="*/ 2147483646 w 246"/>
              <a:gd name="T11" fmla="*/ 2147483646 h 144"/>
              <a:gd name="T12" fmla="*/ 2147483646 w 246"/>
              <a:gd name="T13" fmla="*/ 2147483646 h 144"/>
              <a:gd name="T14" fmla="*/ 2147483646 w 246"/>
              <a:gd name="T15" fmla="*/ 2147483646 h 144"/>
              <a:gd name="T16" fmla="*/ 2147483646 w 246"/>
              <a:gd name="T17" fmla="*/ 2147483646 h 144"/>
              <a:gd name="T18" fmla="*/ 2147483646 w 246"/>
              <a:gd name="T19" fmla="*/ 2147483646 h 144"/>
              <a:gd name="T20" fmla="*/ 2147483646 w 246"/>
              <a:gd name="T21" fmla="*/ 2147483646 h 144"/>
              <a:gd name="T22" fmla="*/ 2147483646 w 246"/>
              <a:gd name="T23" fmla="*/ 2147483646 h 144"/>
              <a:gd name="T24" fmla="*/ 2147483646 w 246"/>
              <a:gd name="T25" fmla="*/ 2147483646 h 144"/>
              <a:gd name="T26" fmla="*/ 2147483646 w 246"/>
              <a:gd name="T27" fmla="*/ 2147483646 h 144"/>
              <a:gd name="T28" fmla="*/ 2147483646 w 246"/>
              <a:gd name="T29" fmla="*/ 2147483646 h 144"/>
              <a:gd name="T30" fmla="*/ 2147483646 w 246"/>
              <a:gd name="T31" fmla="*/ 2147483646 h 144"/>
              <a:gd name="T32" fmla="*/ 2147483646 w 246"/>
              <a:gd name="T33" fmla="*/ 2147483646 h 144"/>
              <a:gd name="T34" fmla="*/ 2147483646 w 246"/>
              <a:gd name="T35" fmla="*/ 2147483646 h 144"/>
              <a:gd name="T36" fmla="*/ 2147483646 w 246"/>
              <a:gd name="T37" fmla="*/ 2147483646 h 144"/>
              <a:gd name="T38" fmla="*/ 2147483646 w 246"/>
              <a:gd name="T39" fmla="*/ 0 h 144"/>
              <a:gd name="T40" fmla="*/ 2147483646 w 246"/>
              <a:gd name="T41" fmla="*/ 2147483646 h 144"/>
              <a:gd name="T42" fmla="*/ 2147483646 w 246"/>
              <a:gd name="T43" fmla="*/ 2147483646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19" name="Freeform 389"/>
          <p:cNvSpPr>
            <a:spLocks/>
          </p:cNvSpPr>
          <p:nvPr userDrawn="1"/>
        </p:nvSpPr>
        <p:spPr bwMode="auto">
          <a:xfrm>
            <a:off x="6253534" y="4512648"/>
            <a:ext cx="260351" cy="233363"/>
          </a:xfrm>
          <a:custGeom>
            <a:avLst/>
            <a:gdLst>
              <a:gd name="T0" fmla="*/ 2147483646 w 150"/>
              <a:gd name="T1" fmla="*/ 2147483646 h 180"/>
              <a:gd name="T2" fmla="*/ 2147483646 w 150"/>
              <a:gd name="T3" fmla="*/ 2147483646 h 180"/>
              <a:gd name="T4" fmla="*/ 2147483646 w 150"/>
              <a:gd name="T5" fmla="*/ 2147483646 h 180"/>
              <a:gd name="T6" fmla="*/ 2147483646 w 150"/>
              <a:gd name="T7" fmla="*/ 2147483646 h 180"/>
              <a:gd name="T8" fmla="*/ 2147483646 w 150"/>
              <a:gd name="T9" fmla="*/ 2147483646 h 180"/>
              <a:gd name="T10" fmla="*/ 2147483646 w 150"/>
              <a:gd name="T11" fmla="*/ 0 h 180"/>
              <a:gd name="T12" fmla="*/ 2147483646 w 150"/>
              <a:gd name="T13" fmla="*/ 0 h 180"/>
              <a:gd name="T14" fmla="*/ 2147483646 w 150"/>
              <a:gd name="T15" fmla="*/ 2147483646 h 180"/>
              <a:gd name="T16" fmla="*/ 2147483646 w 150"/>
              <a:gd name="T17" fmla="*/ 2147483646 h 180"/>
              <a:gd name="T18" fmla="*/ 2147483646 w 150"/>
              <a:gd name="T19" fmla="*/ 2147483646 h 180"/>
              <a:gd name="T20" fmla="*/ 2147483646 w 150"/>
              <a:gd name="T21" fmla="*/ 2147483646 h 180"/>
              <a:gd name="T22" fmla="*/ 2147483646 w 150"/>
              <a:gd name="T23" fmla="*/ 2147483646 h 180"/>
              <a:gd name="T24" fmla="*/ 2147483646 w 150"/>
              <a:gd name="T25" fmla="*/ 2147483646 h 180"/>
              <a:gd name="T26" fmla="*/ 2147483646 w 150"/>
              <a:gd name="T27" fmla="*/ 2147483646 h 180"/>
              <a:gd name="T28" fmla="*/ 2147483646 w 150"/>
              <a:gd name="T29" fmla="*/ 2147483646 h 180"/>
              <a:gd name="T30" fmla="*/ 2147483646 w 150"/>
              <a:gd name="T31" fmla="*/ 2147483646 h 180"/>
              <a:gd name="T32" fmla="*/ 2147483646 w 150"/>
              <a:gd name="T33" fmla="*/ 2147483646 h 180"/>
              <a:gd name="T34" fmla="*/ 0 w 150"/>
              <a:gd name="T35" fmla="*/ 2147483646 h 180"/>
              <a:gd name="T36" fmla="*/ 2147483646 w 150"/>
              <a:gd name="T37" fmla="*/ 2147483646 h 180"/>
              <a:gd name="T38" fmla="*/ 2147483646 w 150"/>
              <a:gd name="T39" fmla="*/ 2147483646 h 180"/>
              <a:gd name="T40" fmla="*/ 2147483646 w 150"/>
              <a:gd name="T41" fmla="*/ 2147483646 h 180"/>
              <a:gd name="T42" fmla="*/ 2147483646 w 150"/>
              <a:gd name="T43" fmla="*/ 2147483646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0" name="Freeform 390"/>
          <p:cNvSpPr>
            <a:spLocks/>
          </p:cNvSpPr>
          <p:nvPr userDrawn="1"/>
        </p:nvSpPr>
        <p:spPr bwMode="auto">
          <a:xfrm>
            <a:off x="6200613" y="4560279"/>
            <a:ext cx="156633" cy="130175"/>
          </a:xfrm>
          <a:custGeom>
            <a:avLst/>
            <a:gdLst>
              <a:gd name="T0" fmla="*/ 2147483646 w 90"/>
              <a:gd name="T1" fmla="*/ 2147483646 h 102"/>
              <a:gd name="T2" fmla="*/ 2147483646 w 90"/>
              <a:gd name="T3" fmla="*/ 2147483646 h 102"/>
              <a:gd name="T4" fmla="*/ 2147483646 w 90"/>
              <a:gd name="T5" fmla="*/ 2147483646 h 102"/>
              <a:gd name="T6" fmla="*/ 2147483646 w 90"/>
              <a:gd name="T7" fmla="*/ 2147483646 h 102"/>
              <a:gd name="T8" fmla="*/ 2147483646 w 90"/>
              <a:gd name="T9" fmla="*/ 2147483646 h 102"/>
              <a:gd name="T10" fmla="*/ 2147483646 w 90"/>
              <a:gd name="T11" fmla="*/ 0 h 102"/>
              <a:gd name="T12" fmla="*/ 2147483646 w 90"/>
              <a:gd name="T13" fmla="*/ 0 h 102"/>
              <a:gd name="T14" fmla="*/ 0 w 90"/>
              <a:gd name="T15" fmla="*/ 0 h 102"/>
              <a:gd name="T16" fmla="*/ 0 w 90"/>
              <a:gd name="T17" fmla="*/ 2147483646 h 102"/>
              <a:gd name="T18" fmla="*/ 0 w 90"/>
              <a:gd name="T19" fmla="*/ 2147483646 h 102"/>
              <a:gd name="T20" fmla="*/ 2147483646 w 90"/>
              <a:gd name="T21" fmla="*/ 2147483646 h 102"/>
              <a:gd name="T22" fmla="*/ 2147483646 w 90"/>
              <a:gd name="T23" fmla="*/ 2147483646 h 102"/>
              <a:gd name="T24" fmla="*/ 2147483646 w 90"/>
              <a:gd name="T25" fmla="*/ 2147483646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1" name="Freeform 391"/>
          <p:cNvSpPr>
            <a:spLocks/>
          </p:cNvSpPr>
          <p:nvPr userDrawn="1"/>
        </p:nvSpPr>
        <p:spPr bwMode="auto">
          <a:xfrm>
            <a:off x="6158285" y="4301509"/>
            <a:ext cx="249767" cy="258763"/>
          </a:xfrm>
          <a:custGeom>
            <a:avLst/>
            <a:gdLst>
              <a:gd name="T0" fmla="*/ 2147483646 w 144"/>
              <a:gd name="T1" fmla="*/ 2147483646 h 198"/>
              <a:gd name="T2" fmla="*/ 2147483646 w 144"/>
              <a:gd name="T3" fmla="*/ 2147483646 h 198"/>
              <a:gd name="T4" fmla="*/ 2147483646 w 144"/>
              <a:gd name="T5" fmla="*/ 2147483646 h 198"/>
              <a:gd name="T6" fmla="*/ 2147483646 w 144"/>
              <a:gd name="T7" fmla="*/ 2147483646 h 198"/>
              <a:gd name="T8" fmla="*/ 2147483646 w 144"/>
              <a:gd name="T9" fmla="*/ 2147483646 h 198"/>
              <a:gd name="T10" fmla="*/ 2147483646 w 144"/>
              <a:gd name="T11" fmla="*/ 2147483646 h 198"/>
              <a:gd name="T12" fmla="*/ 2147483646 w 144"/>
              <a:gd name="T13" fmla="*/ 2147483646 h 198"/>
              <a:gd name="T14" fmla="*/ 2147483646 w 144"/>
              <a:gd name="T15" fmla="*/ 2147483646 h 198"/>
              <a:gd name="T16" fmla="*/ 2147483646 w 144"/>
              <a:gd name="T17" fmla="*/ 0 h 198"/>
              <a:gd name="T18" fmla="*/ 2147483646 w 144"/>
              <a:gd name="T19" fmla="*/ 0 h 198"/>
              <a:gd name="T20" fmla="*/ 2147483646 w 144"/>
              <a:gd name="T21" fmla="*/ 2147483646 h 198"/>
              <a:gd name="T22" fmla="*/ 2147483646 w 144"/>
              <a:gd name="T23" fmla="*/ 2147483646 h 198"/>
              <a:gd name="T24" fmla="*/ 2147483646 w 144"/>
              <a:gd name="T25" fmla="*/ 2147483646 h 198"/>
              <a:gd name="T26" fmla="*/ 2147483646 w 144"/>
              <a:gd name="T27" fmla="*/ 2147483646 h 198"/>
              <a:gd name="T28" fmla="*/ 2147483646 w 144"/>
              <a:gd name="T29" fmla="*/ 2147483646 h 198"/>
              <a:gd name="T30" fmla="*/ 2147483646 w 144"/>
              <a:gd name="T31" fmla="*/ 2147483646 h 198"/>
              <a:gd name="T32" fmla="*/ 0 w 144"/>
              <a:gd name="T33" fmla="*/ 2147483646 h 198"/>
              <a:gd name="T34" fmla="*/ 2147483646 w 144"/>
              <a:gd name="T35" fmla="*/ 2147483646 h 198"/>
              <a:gd name="T36" fmla="*/ 2147483646 w 144"/>
              <a:gd name="T37" fmla="*/ 2147483646 h 198"/>
              <a:gd name="T38" fmla="*/ 2147483646 w 144"/>
              <a:gd name="T39" fmla="*/ 2147483646 h 198"/>
              <a:gd name="T40" fmla="*/ 2147483646 w 144"/>
              <a:gd name="T41" fmla="*/ 2147483646 h 198"/>
              <a:gd name="T42" fmla="*/ 2147483646 w 144"/>
              <a:gd name="T43" fmla="*/ 2147483646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2" name="Freeform 392"/>
          <p:cNvSpPr>
            <a:spLocks/>
          </p:cNvSpPr>
          <p:nvPr userDrawn="1"/>
        </p:nvSpPr>
        <p:spPr bwMode="auto">
          <a:xfrm>
            <a:off x="6158285" y="4301509"/>
            <a:ext cx="249767" cy="258763"/>
          </a:xfrm>
          <a:custGeom>
            <a:avLst/>
            <a:gdLst>
              <a:gd name="T0" fmla="*/ 2147483646 w 144"/>
              <a:gd name="T1" fmla="*/ 2147483646 h 198"/>
              <a:gd name="T2" fmla="*/ 2147483646 w 144"/>
              <a:gd name="T3" fmla="*/ 2147483646 h 198"/>
              <a:gd name="T4" fmla="*/ 2147483646 w 144"/>
              <a:gd name="T5" fmla="*/ 2147483646 h 198"/>
              <a:gd name="T6" fmla="*/ 2147483646 w 144"/>
              <a:gd name="T7" fmla="*/ 2147483646 h 198"/>
              <a:gd name="T8" fmla="*/ 2147483646 w 144"/>
              <a:gd name="T9" fmla="*/ 2147483646 h 198"/>
              <a:gd name="T10" fmla="*/ 2147483646 w 144"/>
              <a:gd name="T11" fmla="*/ 2147483646 h 198"/>
              <a:gd name="T12" fmla="*/ 2147483646 w 144"/>
              <a:gd name="T13" fmla="*/ 2147483646 h 198"/>
              <a:gd name="T14" fmla="*/ 2147483646 w 144"/>
              <a:gd name="T15" fmla="*/ 2147483646 h 198"/>
              <a:gd name="T16" fmla="*/ 2147483646 w 144"/>
              <a:gd name="T17" fmla="*/ 0 h 198"/>
              <a:gd name="T18" fmla="*/ 2147483646 w 144"/>
              <a:gd name="T19" fmla="*/ 0 h 198"/>
              <a:gd name="T20" fmla="*/ 2147483646 w 144"/>
              <a:gd name="T21" fmla="*/ 2147483646 h 198"/>
              <a:gd name="T22" fmla="*/ 2147483646 w 144"/>
              <a:gd name="T23" fmla="*/ 2147483646 h 198"/>
              <a:gd name="T24" fmla="*/ 2147483646 w 144"/>
              <a:gd name="T25" fmla="*/ 2147483646 h 198"/>
              <a:gd name="T26" fmla="*/ 2147483646 w 144"/>
              <a:gd name="T27" fmla="*/ 2147483646 h 198"/>
              <a:gd name="T28" fmla="*/ 2147483646 w 144"/>
              <a:gd name="T29" fmla="*/ 2147483646 h 198"/>
              <a:gd name="T30" fmla="*/ 2147483646 w 144"/>
              <a:gd name="T31" fmla="*/ 2147483646 h 198"/>
              <a:gd name="T32" fmla="*/ 0 w 144"/>
              <a:gd name="T33" fmla="*/ 2147483646 h 198"/>
              <a:gd name="T34" fmla="*/ 2147483646 w 144"/>
              <a:gd name="T35" fmla="*/ 2147483646 h 198"/>
              <a:gd name="T36" fmla="*/ 2147483646 w 144"/>
              <a:gd name="T37" fmla="*/ 2147483646 h 198"/>
              <a:gd name="T38" fmla="*/ 2147483646 w 144"/>
              <a:gd name="T39" fmla="*/ 2147483646 h 198"/>
              <a:gd name="T40" fmla="*/ 2147483646 w 144"/>
              <a:gd name="T41" fmla="*/ 2147483646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3" name="Freeform 393"/>
          <p:cNvSpPr>
            <a:spLocks/>
          </p:cNvSpPr>
          <p:nvPr userDrawn="1"/>
        </p:nvSpPr>
        <p:spPr bwMode="auto">
          <a:xfrm>
            <a:off x="5927549" y="4291985"/>
            <a:ext cx="84667" cy="157163"/>
          </a:xfrm>
          <a:custGeom>
            <a:avLst/>
            <a:gdLst>
              <a:gd name="T0" fmla="*/ 2147483646 w 48"/>
              <a:gd name="T1" fmla="*/ 2147483646 h 120"/>
              <a:gd name="T2" fmla="*/ 2147483646 w 48"/>
              <a:gd name="T3" fmla="*/ 2147483646 h 120"/>
              <a:gd name="T4" fmla="*/ 2147483646 w 48"/>
              <a:gd name="T5" fmla="*/ 2147483646 h 120"/>
              <a:gd name="T6" fmla="*/ 2147483646 w 48"/>
              <a:gd name="T7" fmla="*/ 2147483646 h 120"/>
              <a:gd name="T8" fmla="*/ 2147483646 w 48"/>
              <a:gd name="T9" fmla="*/ 0 h 120"/>
              <a:gd name="T10" fmla="*/ 2147483646 w 48"/>
              <a:gd name="T11" fmla="*/ 2147483646 h 120"/>
              <a:gd name="T12" fmla="*/ 2147483646 w 48"/>
              <a:gd name="T13" fmla="*/ 2147483646 h 120"/>
              <a:gd name="T14" fmla="*/ 0 w 48"/>
              <a:gd name="T15" fmla="*/ 2147483646 h 120"/>
              <a:gd name="T16" fmla="*/ 0 w 48"/>
              <a:gd name="T17" fmla="*/ 2147483646 h 120"/>
              <a:gd name="T18" fmla="*/ 2147483646 w 48"/>
              <a:gd name="T19" fmla="*/ 2147483646 h 120"/>
              <a:gd name="T20" fmla="*/ 2147483646 w 48"/>
              <a:gd name="T21" fmla="*/ 2147483646 h 120"/>
              <a:gd name="T22" fmla="*/ 2147483646 w 48"/>
              <a:gd name="T23" fmla="*/ 2147483646 h 120"/>
              <a:gd name="T24" fmla="*/ 2147483646 w 48"/>
              <a:gd name="T25" fmla="*/ 2147483646 h 120"/>
              <a:gd name="T26" fmla="*/ 2147483646 w 48"/>
              <a:gd name="T27" fmla="*/ 2147483646 h 120"/>
              <a:gd name="T28" fmla="*/ 2147483646 w 48"/>
              <a:gd name="T29" fmla="*/ 2147483646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4" name="Freeform 394"/>
          <p:cNvSpPr>
            <a:spLocks/>
          </p:cNvSpPr>
          <p:nvPr userDrawn="1"/>
        </p:nvSpPr>
        <p:spPr bwMode="auto">
          <a:xfrm>
            <a:off x="5895801" y="4333266"/>
            <a:ext cx="74083" cy="123825"/>
          </a:xfrm>
          <a:custGeom>
            <a:avLst/>
            <a:gdLst>
              <a:gd name="T0" fmla="*/ 2147483646 w 42"/>
              <a:gd name="T1" fmla="*/ 2147483646 h 96"/>
              <a:gd name="T2" fmla="*/ 2147483646 w 42"/>
              <a:gd name="T3" fmla="*/ 0 h 96"/>
              <a:gd name="T4" fmla="*/ 2147483646 w 42"/>
              <a:gd name="T5" fmla="*/ 2147483646 h 96"/>
              <a:gd name="T6" fmla="*/ 0 w 42"/>
              <a:gd name="T7" fmla="*/ 2147483646 h 96"/>
              <a:gd name="T8" fmla="*/ 0 w 42"/>
              <a:gd name="T9" fmla="*/ 2147483646 h 96"/>
              <a:gd name="T10" fmla="*/ 0 w 42"/>
              <a:gd name="T11" fmla="*/ 2147483646 h 96"/>
              <a:gd name="T12" fmla="*/ 2147483646 w 42"/>
              <a:gd name="T13" fmla="*/ 2147483646 h 96"/>
              <a:gd name="T14" fmla="*/ 2147483646 w 42"/>
              <a:gd name="T15" fmla="*/ 2147483646 h 96"/>
              <a:gd name="T16" fmla="*/ 2147483646 w 42"/>
              <a:gd name="T17" fmla="*/ 2147483646 h 96"/>
              <a:gd name="T18" fmla="*/ 2147483646 w 42"/>
              <a:gd name="T19" fmla="*/ 2147483646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5" name="Freeform 395"/>
          <p:cNvSpPr>
            <a:spLocks/>
          </p:cNvSpPr>
          <p:nvPr userDrawn="1"/>
        </p:nvSpPr>
        <p:spPr bwMode="auto">
          <a:xfrm>
            <a:off x="6285278" y="5028591"/>
            <a:ext cx="427567" cy="325439"/>
          </a:xfrm>
          <a:custGeom>
            <a:avLst/>
            <a:gdLst>
              <a:gd name="T0" fmla="*/ 2147483646 w 246"/>
              <a:gd name="T1" fmla="*/ 2147483646 h 252"/>
              <a:gd name="T2" fmla="*/ 2147483646 w 246"/>
              <a:gd name="T3" fmla="*/ 2147483646 h 252"/>
              <a:gd name="T4" fmla="*/ 2147483646 w 246"/>
              <a:gd name="T5" fmla="*/ 2147483646 h 252"/>
              <a:gd name="T6" fmla="*/ 2147483646 w 246"/>
              <a:gd name="T7" fmla="*/ 2147483646 h 252"/>
              <a:gd name="T8" fmla="*/ 2147483646 w 246"/>
              <a:gd name="T9" fmla="*/ 2147483646 h 252"/>
              <a:gd name="T10" fmla="*/ 2147483646 w 246"/>
              <a:gd name="T11" fmla="*/ 2147483646 h 252"/>
              <a:gd name="T12" fmla="*/ 2147483646 w 246"/>
              <a:gd name="T13" fmla="*/ 2147483646 h 252"/>
              <a:gd name="T14" fmla="*/ 2147483646 w 246"/>
              <a:gd name="T15" fmla="*/ 2147483646 h 252"/>
              <a:gd name="T16" fmla="*/ 2147483646 w 246"/>
              <a:gd name="T17" fmla="*/ 2147483646 h 252"/>
              <a:gd name="T18" fmla="*/ 2147483646 w 246"/>
              <a:gd name="T19" fmla="*/ 2147483646 h 252"/>
              <a:gd name="T20" fmla="*/ 2147483646 w 246"/>
              <a:gd name="T21" fmla="*/ 2147483646 h 252"/>
              <a:gd name="T22" fmla="*/ 2147483646 w 246"/>
              <a:gd name="T23" fmla="*/ 2147483646 h 252"/>
              <a:gd name="T24" fmla="*/ 2147483646 w 246"/>
              <a:gd name="T25" fmla="*/ 2147483646 h 252"/>
              <a:gd name="T26" fmla="*/ 2147483646 w 246"/>
              <a:gd name="T27" fmla="*/ 2147483646 h 252"/>
              <a:gd name="T28" fmla="*/ 2147483646 w 246"/>
              <a:gd name="T29" fmla="*/ 2147483646 h 252"/>
              <a:gd name="T30" fmla="*/ 2147483646 w 246"/>
              <a:gd name="T31" fmla="*/ 2147483646 h 252"/>
              <a:gd name="T32" fmla="*/ 2147483646 w 246"/>
              <a:gd name="T33" fmla="*/ 2147483646 h 252"/>
              <a:gd name="T34" fmla="*/ 2147483646 w 246"/>
              <a:gd name="T35" fmla="*/ 2147483646 h 252"/>
              <a:gd name="T36" fmla="*/ 2147483646 w 246"/>
              <a:gd name="T37" fmla="*/ 2147483646 h 252"/>
              <a:gd name="T38" fmla="*/ 2147483646 w 246"/>
              <a:gd name="T39" fmla="*/ 0 h 252"/>
              <a:gd name="T40" fmla="*/ 2147483646 w 246"/>
              <a:gd name="T41" fmla="*/ 2147483646 h 252"/>
              <a:gd name="T42" fmla="*/ 0 w 246"/>
              <a:gd name="T43" fmla="*/ 2147483646 h 252"/>
              <a:gd name="T44" fmla="*/ 2147483646 w 246"/>
              <a:gd name="T45" fmla="*/ 2147483646 h 252"/>
              <a:gd name="T46" fmla="*/ 2147483646 w 246"/>
              <a:gd name="T47" fmla="*/ 2147483646 h 252"/>
              <a:gd name="T48" fmla="*/ 2147483646 w 246"/>
              <a:gd name="T49" fmla="*/ 2147483646 h 252"/>
              <a:gd name="T50" fmla="*/ 2147483646 w 246"/>
              <a:gd name="T51" fmla="*/ 2147483646 h 252"/>
              <a:gd name="T52" fmla="*/ 2147483646 w 246"/>
              <a:gd name="T53" fmla="*/ 2147483646 h 252"/>
              <a:gd name="T54" fmla="*/ 2147483646 w 246"/>
              <a:gd name="T55" fmla="*/ 2147483646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6" name="Freeform 396"/>
          <p:cNvSpPr>
            <a:spLocks/>
          </p:cNvSpPr>
          <p:nvPr userDrawn="1"/>
        </p:nvSpPr>
        <p:spPr bwMode="auto">
          <a:xfrm>
            <a:off x="5927568" y="4136415"/>
            <a:ext cx="105833" cy="93663"/>
          </a:xfrm>
          <a:custGeom>
            <a:avLst/>
            <a:gdLst>
              <a:gd name="T0" fmla="*/ 0 w 10"/>
              <a:gd name="T1" fmla="*/ 2147483646 h 12"/>
              <a:gd name="T2" fmla="*/ 2147483646 w 10"/>
              <a:gd name="T3" fmla="*/ 2147483646 h 12"/>
              <a:gd name="T4" fmla="*/ 2147483646 w 10"/>
              <a:gd name="T5" fmla="*/ 2147483646 h 12"/>
              <a:gd name="T6" fmla="*/ 2147483646 w 10"/>
              <a:gd name="T7" fmla="*/ 2147483646 h 12"/>
              <a:gd name="T8" fmla="*/ 2147483646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7" name="Freeform 397"/>
          <p:cNvSpPr>
            <a:spLocks/>
          </p:cNvSpPr>
          <p:nvPr userDrawn="1"/>
        </p:nvSpPr>
        <p:spPr bwMode="auto">
          <a:xfrm>
            <a:off x="185035" y="2063133"/>
            <a:ext cx="901700" cy="922339"/>
          </a:xfrm>
          <a:custGeom>
            <a:avLst/>
            <a:gdLst>
              <a:gd name="T0" fmla="*/ 2147483646 w 516"/>
              <a:gd name="T1" fmla="*/ 2147483646 h 709"/>
              <a:gd name="T2" fmla="*/ 2147483646 w 516"/>
              <a:gd name="T3" fmla="*/ 2147483646 h 709"/>
              <a:gd name="T4" fmla="*/ 2147483646 w 516"/>
              <a:gd name="T5" fmla="*/ 2147483646 h 709"/>
              <a:gd name="T6" fmla="*/ 2147483646 w 516"/>
              <a:gd name="T7" fmla="*/ 2147483646 h 709"/>
              <a:gd name="T8" fmla="*/ 2147483646 w 516"/>
              <a:gd name="T9" fmla="*/ 2147483646 h 709"/>
              <a:gd name="T10" fmla="*/ 2147483646 w 516"/>
              <a:gd name="T11" fmla="*/ 2147483646 h 709"/>
              <a:gd name="T12" fmla="*/ 2147483646 w 516"/>
              <a:gd name="T13" fmla="*/ 2147483646 h 709"/>
              <a:gd name="T14" fmla="*/ 2147483646 w 516"/>
              <a:gd name="T15" fmla="*/ 0 h 709"/>
              <a:gd name="T16" fmla="*/ 2147483646 w 516"/>
              <a:gd name="T17" fmla="*/ 2147483646 h 709"/>
              <a:gd name="T18" fmla="*/ 2147483646 w 516"/>
              <a:gd name="T19" fmla="*/ 2147483646 h 709"/>
              <a:gd name="T20" fmla="*/ 2147483646 w 516"/>
              <a:gd name="T21" fmla="*/ 2147483646 h 709"/>
              <a:gd name="T22" fmla="*/ 2147483646 w 516"/>
              <a:gd name="T23" fmla="*/ 2147483646 h 709"/>
              <a:gd name="T24" fmla="*/ 2147483646 w 516"/>
              <a:gd name="T25" fmla="*/ 2147483646 h 709"/>
              <a:gd name="T26" fmla="*/ 2147483646 w 516"/>
              <a:gd name="T27" fmla="*/ 2147483646 h 709"/>
              <a:gd name="T28" fmla="*/ 2147483646 w 516"/>
              <a:gd name="T29" fmla="*/ 2147483646 h 709"/>
              <a:gd name="T30" fmla="*/ 2147483646 w 516"/>
              <a:gd name="T31" fmla="*/ 2147483646 h 709"/>
              <a:gd name="T32" fmla="*/ 2147483646 w 516"/>
              <a:gd name="T33" fmla="*/ 2147483646 h 709"/>
              <a:gd name="T34" fmla="*/ 2147483646 w 516"/>
              <a:gd name="T35" fmla="*/ 2147483646 h 709"/>
              <a:gd name="T36" fmla="*/ 2147483646 w 516"/>
              <a:gd name="T37" fmla="*/ 2147483646 h 709"/>
              <a:gd name="T38" fmla="*/ 0 w 516"/>
              <a:gd name="T39" fmla="*/ 2147483646 h 709"/>
              <a:gd name="T40" fmla="*/ 2147483646 w 516"/>
              <a:gd name="T41" fmla="*/ 2147483646 h 709"/>
              <a:gd name="T42" fmla="*/ 2147483646 w 516"/>
              <a:gd name="T43" fmla="*/ 2147483646 h 709"/>
              <a:gd name="T44" fmla="*/ 2147483646 w 516"/>
              <a:gd name="T45" fmla="*/ 2147483646 h 709"/>
              <a:gd name="T46" fmla="*/ 2147483646 w 516"/>
              <a:gd name="T47" fmla="*/ 2147483646 h 709"/>
              <a:gd name="T48" fmla="*/ 2147483646 w 516"/>
              <a:gd name="T49" fmla="*/ 2147483646 h 709"/>
              <a:gd name="T50" fmla="*/ 2147483646 w 516"/>
              <a:gd name="T51" fmla="*/ 2147483646 h 709"/>
              <a:gd name="T52" fmla="*/ 2147483646 w 516"/>
              <a:gd name="T53" fmla="*/ 2147483646 h 709"/>
              <a:gd name="T54" fmla="*/ 2147483646 w 516"/>
              <a:gd name="T55" fmla="*/ 2147483646 h 709"/>
              <a:gd name="T56" fmla="*/ 2147483646 w 516"/>
              <a:gd name="T57" fmla="*/ 2147483646 h 709"/>
              <a:gd name="T58" fmla="*/ 2147483646 w 516"/>
              <a:gd name="T59" fmla="*/ 2147483646 h 709"/>
              <a:gd name="T60" fmla="*/ 2147483646 w 516"/>
              <a:gd name="T61" fmla="*/ 2147483646 h 709"/>
              <a:gd name="T62" fmla="*/ 2147483646 w 516"/>
              <a:gd name="T63" fmla="*/ 2147483646 h 709"/>
              <a:gd name="T64" fmla="*/ 2147483646 w 516"/>
              <a:gd name="T65" fmla="*/ 2147483646 h 709"/>
              <a:gd name="T66" fmla="*/ 2147483646 w 516"/>
              <a:gd name="T67" fmla="*/ 2147483646 h 709"/>
              <a:gd name="T68" fmla="*/ 2147483646 w 516"/>
              <a:gd name="T69" fmla="*/ 2147483646 h 709"/>
              <a:gd name="T70" fmla="*/ 2147483646 w 516"/>
              <a:gd name="T71" fmla="*/ 2147483646 h 709"/>
              <a:gd name="T72" fmla="*/ 2147483646 w 516"/>
              <a:gd name="T73" fmla="*/ 2147483646 h 709"/>
              <a:gd name="T74" fmla="*/ 2147483646 w 516"/>
              <a:gd name="T75" fmla="*/ 2147483646 h 709"/>
              <a:gd name="T76" fmla="*/ 2147483646 w 516"/>
              <a:gd name="T77" fmla="*/ 2147483646 h 709"/>
              <a:gd name="T78" fmla="*/ 2147483646 w 516"/>
              <a:gd name="T79" fmla="*/ 2147483646 h 709"/>
              <a:gd name="T80" fmla="*/ 2147483646 w 516"/>
              <a:gd name="T81" fmla="*/ 2147483646 h 709"/>
              <a:gd name="T82" fmla="*/ 2147483646 w 516"/>
              <a:gd name="T83" fmla="*/ 2147483646 h 709"/>
              <a:gd name="T84" fmla="*/ 2147483646 w 516"/>
              <a:gd name="T85" fmla="*/ 2147483646 h 709"/>
              <a:gd name="T86" fmla="*/ 2147483646 w 516"/>
              <a:gd name="T87" fmla="*/ 2147483646 h 709"/>
              <a:gd name="T88" fmla="*/ 2147483646 w 516"/>
              <a:gd name="T89" fmla="*/ 2147483646 h 709"/>
              <a:gd name="T90" fmla="*/ 2147483646 w 516"/>
              <a:gd name="T91" fmla="*/ 2147483646 h 709"/>
              <a:gd name="T92" fmla="*/ 2147483646 w 516"/>
              <a:gd name="T93" fmla="*/ 2147483646 h 709"/>
              <a:gd name="T94" fmla="*/ 2147483646 w 516"/>
              <a:gd name="T95" fmla="*/ 2147483646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8" name="Freeform 398"/>
          <p:cNvSpPr>
            <a:spLocks/>
          </p:cNvSpPr>
          <p:nvPr userDrawn="1"/>
        </p:nvSpPr>
        <p:spPr bwMode="auto">
          <a:xfrm>
            <a:off x="1086735" y="2025037"/>
            <a:ext cx="2825749" cy="1452563"/>
          </a:xfrm>
          <a:custGeom>
            <a:avLst/>
            <a:gdLst>
              <a:gd name="T0" fmla="*/ 2147483646 w 1622"/>
              <a:gd name="T1" fmla="*/ 2147483646 h 1117"/>
              <a:gd name="T2" fmla="*/ 2147483646 w 1622"/>
              <a:gd name="T3" fmla="*/ 2147483646 h 1117"/>
              <a:gd name="T4" fmla="*/ 2147483646 w 1622"/>
              <a:gd name="T5" fmla="*/ 2147483646 h 1117"/>
              <a:gd name="T6" fmla="*/ 2147483646 w 1622"/>
              <a:gd name="T7" fmla="*/ 2147483646 h 1117"/>
              <a:gd name="T8" fmla="*/ 2147483646 w 1622"/>
              <a:gd name="T9" fmla="*/ 2147483646 h 1117"/>
              <a:gd name="T10" fmla="*/ 2147483646 w 1622"/>
              <a:gd name="T11" fmla="*/ 2147483646 h 1117"/>
              <a:gd name="T12" fmla="*/ 2147483646 w 1622"/>
              <a:gd name="T13" fmla="*/ 2147483646 h 1117"/>
              <a:gd name="T14" fmla="*/ 2147483646 w 1622"/>
              <a:gd name="T15" fmla="*/ 2147483646 h 1117"/>
              <a:gd name="T16" fmla="*/ 2147483646 w 1622"/>
              <a:gd name="T17" fmla="*/ 2147483646 h 1117"/>
              <a:gd name="T18" fmla="*/ 2147483646 w 1622"/>
              <a:gd name="T19" fmla="*/ 2147483646 h 1117"/>
              <a:gd name="T20" fmla="*/ 2147483646 w 1622"/>
              <a:gd name="T21" fmla="*/ 2147483646 h 1117"/>
              <a:gd name="T22" fmla="*/ 2147483646 w 1622"/>
              <a:gd name="T23" fmla="*/ 2147483646 h 1117"/>
              <a:gd name="T24" fmla="*/ 2147483646 w 1622"/>
              <a:gd name="T25" fmla="*/ 2147483646 h 1117"/>
              <a:gd name="T26" fmla="*/ 2147483646 w 1622"/>
              <a:gd name="T27" fmla="*/ 2147483646 h 1117"/>
              <a:gd name="T28" fmla="*/ 2147483646 w 1622"/>
              <a:gd name="T29" fmla="*/ 2147483646 h 1117"/>
              <a:gd name="T30" fmla="*/ 2147483646 w 1622"/>
              <a:gd name="T31" fmla="*/ 2147483646 h 1117"/>
              <a:gd name="T32" fmla="*/ 2147483646 w 1622"/>
              <a:gd name="T33" fmla="*/ 2147483646 h 1117"/>
              <a:gd name="T34" fmla="*/ 2147483646 w 1622"/>
              <a:gd name="T35" fmla="*/ 2147483646 h 1117"/>
              <a:gd name="T36" fmla="*/ 2147483646 w 1622"/>
              <a:gd name="T37" fmla="*/ 2147483646 h 1117"/>
              <a:gd name="T38" fmla="*/ 2147483646 w 1622"/>
              <a:gd name="T39" fmla="*/ 2147483646 h 1117"/>
              <a:gd name="T40" fmla="*/ 2147483646 w 1622"/>
              <a:gd name="T41" fmla="*/ 2147483646 h 1117"/>
              <a:gd name="T42" fmla="*/ 2147483646 w 1622"/>
              <a:gd name="T43" fmla="*/ 2147483646 h 1117"/>
              <a:gd name="T44" fmla="*/ 2147483646 w 1622"/>
              <a:gd name="T45" fmla="*/ 2147483646 h 1117"/>
              <a:gd name="T46" fmla="*/ 2147483646 w 1622"/>
              <a:gd name="T47" fmla="*/ 2147483646 h 1117"/>
              <a:gd name="T48" fmla="*/ 2147483646 w 1622"/>
              <a:gd name="T49" fmla="*/ 2147483646 h 1117"/>
              <a:gd name="T50" fmla="*/ 2147483646 w 1622"/>
              <a:gd name="T51" fmla="*/ 2147483646 h 1117"/>
              <a:gd name="T52" fmla="*/ 2147483646 w 1622"/>
              <a:gd name="T53" fmla="*/ 2147483646 h 1117"/>
              <a:gd name="T54" fmla="*/ 2147483646 w 1622"/>
              <a:gd name="T55" fmla="*/ 2147483646 h 1117"/>
              <a:gd name="T56" fmla="*/ 2147483646 w 1622"/>
              <a:gd name="T57" fmla="*/ 2147483646 h 1117"/>
              <a:gd name="T58" fmla="*/ 2147483646 w 1622"/>
              <a:gd name="T59" fmla="*/ 2147483646 h 1117"/>
              <a:gd name="T60" fmla="*/ 2147483646 w 1622"/>
              <a:gd name="T61" fmla="*/ 2147483646 h 1117"/>
              <a:gd name="T62" fmla="*/ 2147483646 w 1622"/>
              <a:gd name="T63" fmla="*/ 2147483646 h 1117"/>
              <a:gd name="T64" fmla="*/ 2147483646 w 1622"/>
              <a:gd name="T65" fmla="*/ 2147483646 h 1117"/>
              <a:gd name="T66" fmla="*/ 2147483646 w 1622"/>
              <a:gd name="T67" fmla="*/ 2147483646 h 1117"/>
              <a:gd name="T68" fmla="*/ 2147483646 w 1622"/>
              <a:gd name="T69" fmla="*/ 2147483646 h 1117"/>
              <a:gd name="T70" fmla="*/ 2147483646 w 1622"/>
              <a:gd name="T71" fmla="*/ 2147483646 h 1117"/>
              <a:gd name="T72" fmla="*/ 2147483646 w 1622"/>
              <a:gd name="T73" fmla="*/ 2147483646 h 1117"/>
              <a:gd name="T74" fmla="*/ 2147483646 w 1622"/>
              <a:gd name="T75" fmla="*/ 2147483646 h 1117"/>
              <a:gd name="T76" fmla="*/ 2147483646 w 1622"/>
              <a:gd name="T77" fmla="*/ 2147483646 h 1117"/>
              <a:gd name="T78" fmla="*/ 2147483646 w 1622"/>
              <a:gd name="T79" fmla="*/ 2147483646 h 1117"/>
              <a:gd name="T80" fmla="*/ 2147483646 w 1622"/>
              <a:gd name="T81" fmla="*/ 0 h 1117"/>
              <a:gd name="T82" fmla="*/ 2147483646 w 1622"/>
              <a:gd name="T83" fmla="*/ 2147483646 h 1117"/>
              <a:gd name="T84" fmla="*/ 2147483646 w 1622"/>
              <a:gd name="T85" fmla="*/ 2147483646 h 1117"/>
              <a:gd name="T86" fmla="*/ 2147483646 w 1622"/>
              <a:gd name="T87" fmla="*/ 2147483646 h 1117"/>
              <a:gd name="T88" fmla="*/ 2147483646 w 1622"/>
              <a:gd name="T89" fmla="*/ 2147483646 h 1117"/>
              <a:gd name="T90" fmla="*/ 2147483646 w 1622"/>
              <a:gd name="T91" fmla="*/ 2147483646 h 1117"/>
              <a:gd name="T92" fmla="*/ 2147483646 w 1622"/>
              <a:gd name="T93" fmla="*/ 2147483646 h 1117"/>
              <a:gd name="T94" fmla="*/ 2147483646 w 1622"/>
              <a:gd name="T95" fmla="*/ 2147483646 h 1117"/>
              <a:gd name="T96" fmla="*/ 2147483646 w 1622"/>
              <a:gd name="T97" fmla="*/ 2147483646 h 1117"/>
              <a:gd name="T98" fmla="*/ 2147483646 w 1622"/>
              <a:gd name="T99" fmla="*/ 2147483646 h 1117"/>
              <a:gd name="T100" fmla="*/ 2147483646 w 1622"/>
              <a:gd name="T101" fmla="*/ 2147483646 h 1117"/>
              <a:gd name="T102" fmla="*/ 2147483646 w 1622"/>
              <a:gd name="T103" fmla="*/ 2147483646 h 1117"/>
              <a:gd name="T104" fmla="*/ 2147483646 w 1622"/>
              <a:gd name="T105" fmla="*/ 2147483646 h 1117"/>
              <a:gd name="T106" fmla="*/ 2147483646 w 1622"/>
              <a:gd name="T107" fmla="*/ 2147483646 h 1117"/>
              <a:gd name="T108" fmla="*/ 2147483646 w 1622"/>
              <a:gd name="T109" fmla="*/ 2147483646 h 1117"/>
              <a:gd name="T110" fmla="*/ 0 w 1622"/>
              <a:gd name="T111" fmla="*/ 2147483646 h 1117"/>
              <a:gd name="T112" fmla="*/ 2147483646 w 1622"/>
              <a:gd name="T113" fmla="*/ 2147483646 h 1117"/>
              <a:gd name="T114" fmla="*/ 2147483646 w 1622"/>
              <a:gd name="T115" fmla="*/ 2147483646 h 1117"/>
              <a:gd name="T116" fmla="*/ 2147483646 w 1622"/>
              <a:gd name="T117" fmla="*/ 2147483646 h 1117"/>
              <a:gd name="T118" fmla="*/ 2147483646 w 1622"/>
              <a:gd name="T119" fmla="*/ 2147483646 h 1117"/>
              <a:gd name="T120" fmla="*/ 2147483646 w 1622"/>
              <a:gd name="T121" fmla="*/ 2147483646 h 1117"/>
              <a:gd name="T122" fmla="*/ 2147483646 w 1622"/>
              <a:gd name="T123" fmla="*/ 2147483646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29" name="Freeform 399"/>
          <p:cNvSpPr>
            <a:spLocks/>
          </p:cNvSpPr>
          <p:nvPr userDrawn="1"/>
        </p:nvSpPr>
        <p:spPr bwMode="auto">
          <a:xfrm>
            <a:off x="1620133" y="3234709"/>
            <a:ext cx="1913467" cy="741363"/>
          </a:xfrm>
          <a:custGeom>
            <a:avLst/>
            <a:gdLst>
              <a:gd name="T0" fmla="*/ 2147483646 w 1099"/>
              <a:gd name="T1" fmla="*/ 2147483646 h 571"/>
              <a:gd name="T2" fmla="*/ 2147483646 w 1099"/>
              <a:gd name="T3" fmla="*/ 2147483646 h 571"/>
              <a:gd name="T4" fmla="*/ 2147483646 w 1099"/>
              <a:gd name="T5" fmla="*/ 2147483646 h 571"/>
              <a:gd name="T6" fmla="*/ 2147483646 w 1099"/>
              <a:gd name="T7" fmla="*/ 2147483646 h 571"/>
              <a:gd name="T8" fmla="*/ 2147483646 w 1099"/>
              <a:gd name="T9" fmla="*/ 2147483646 h 571"/>
              <a:gd name="T10" fmla="*/ 2147483646 w 1099"/>
              <a:gd name="T11" fmla="*/ 2147483646 h 571"/>
              <a:gd name="T12" fmla="*/ 2147483646 w 1099"/>
              <a:gd name="T13" fmla="*/ 2147483646 h 571"/>
              <a:gd name="T14" fmla="*/ 2147483646 w 1099"/>
              <a:gd name="T15" fmla="*/ 2147483646 h 571"/>
              <a:gd name="T16" fmla="*/ 2147483646 w 1099"/>
              <a:gd name="T17" fmla="*/ 2147483646 h 571"/>
              <a:gd name="T18" fmla="*/ 2147483646 w 1099"/>
              <a:gd name="T19" fmla="*/ 2147483646 h 571"/>
              <a:gd name="T20" fmla="*/ 2147483646 w 1099"/>
              <a:gd name="T21" fmla="*/ 2147483646 h 571"/>
              <a:gd name="T22" fmla="*/ 2147483646 w 1099"/>
              <a:gd name="T23" fmla="*/ 2147483646 h 571"/>
              <a:gd name="T24" fmla="*/ 2147483646 w 1099"/>
              <a:gd name="T25" fmla="*/ 2147483646 h 571"/>
              <a:gd name="T26" fmla="*/ 2147483646 w 1099"/>
              <a:gd name="T27" fmla="*/ 2147483646 h 571"/>
              <a:gd name="T28" fmla="*/ 2147483646 w 1099"/>
              <a:gd name="T29" fmla="*/ 2147483646 h 571"/>
              <a:gd name="T30" fmla="*/ 2147483646 w 1099"/>
              <a:gd name="T31" fmla="*/ 2147483646 h 571"/>
              <a:gd name="T32" fmla="*/ 2147483646 w 1099"/>
              <a:gd name="T33" fmla="*/ 2147483646 h 571"/>
              <a:gd name="T34" fmla="*/ 2147483646 w 1099"/>
              <a:gd name="T35" fmla="*/ 2147483646 h 571"/>
              <a:gd name="T36" fmla="*/ 2147483646 w 1099"/>
              <a:gd name="T37" fmla="*/ 2147483646 h 571"/>
              <a:gd name="T38" fmla="*/ 2147483646 w 1099"/>
              <a:gd name="T39" fmla="*/ 2147483646 h 571"/>
              <a:gd name="T40" fmla="*/ 2147483646 w 1099"/>
              <a:gd name="T41" fmla="*/ 2147483646 h 571"/>
              <a:gd name="T42" fmla="*/ 2147483646 w 1099"/>
              <a:gd name="T43" fmla="*/ 2147483646 h 571"/>
              <a:gd name="T44" fmla="*/ 2147483646 w 1099"/>
              <a:gd name="T45" fmla="*/ 2147483646 h 571"/>
              <a:gd name="T46" fmla="*/ 2147483646 w 1099"/>
              <a:gd name="T47" fmla="*/ 2147483646 h 571"/>
              <a:gd name="T48" fmla="*/ 2147483646 w 1099"/>
              <a:gd name="T49" fmla="*/ 2147483646 h 571"/>
              <a:gd name="T50" fmla="*/ 2147483646 w 1099"/>
              <a:gd name="T51" fmla="*/ 0 h 571"/>
              <a:gd name="T52" fmla="*/ 2147483646 w 1099"/>
              <a:gd name="T53" fmla="*/ 2147483646 h 571"/>
              <a:gd name="T54" fmla="*/ 2147483646 w 1099"/>
              <a:gd name="T55" fmla="*/ 2147483646 h 571"/>
              <a:gd name="T56" fmla="*/ 2147483646 w 1099"/>
              <a:gd name="T57" fmla="*/ 2147483646 h 571"/>
              <a:gd name="T58" fmla="*/ 0 w 1099"/>
              <a:gd name="T59" fmla="*/ 2147483646 h 571"/>
              <a:gd name="T60" fmla="*/ 2147483646 w 1099"/>
              <a:gd name="T61" fmla="*/ 2147483646 h 571"/>
              <a:gd name="T62" fmla="*/ 2147483646 w 1099"/>
              <a:gd name="T63" fmla="*/ 2147483646 h 571"/>
              <a:gd name="T64" fmla="*/ 2147483646 w 1099"/>
              <a:gd name="T65" fmla="*/ 2147483646 h 571"/>
              <a:gd name="T66" fmla="*/ 2147483646 w 1099"/>
              <a:gd name="T67" fmla="*/ 2147483646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0" name="Freeform 400"/>
          <p:cNvSpPr>
            <a:spLocks/>
          </p:cNvSpPr>
          <p:nvPr userDrawn="1"/>
        </p:nvSpPr>
        <p:spPr bwMode="auto">
          <a:xfrm>
            <a:off x="2841467" y="4241190"/>
            <a:ext cx="148167" cy="112713"/>
          </a:xfrm>
          <a:custGeom>
            <a:avLst/>
            <a:gdLst>
              <a:gd name="T0" fmla="*/ 2147483646 w 14"/>
              <a:gd name="T1" fmla="*/ 2147483646 h 14"/>
              <a:gd name="T2" fmla="*/ 2147483646 w 14"/>
              <a:gd name="T3" fmla="*/ 2147483646 h 14"/>
              <a:gd name="T4" fmla="*/ 2147483646 w 14"/>
              <a:gd name="T5" fmla="*/ 0 h 14"/>
              <a:gd name="T6" fmla="*/ 2147483646 w 14"/>
              <a:gd name="T7" fmla="*/ 2147483646 h 14"/>
              <a:gd name="T8" fmla="*/ 0 w 14"/>
              <a:gd name="T9" fmla="*/ 2147483646 h 14"/>
              <a:gd name="T10" fmla="*/ 2147483646 w 14"/>
              <a:gd name="T11" fmla="*/ 2147483646 h 14"/>
              <a:gd name="T12" fmla="*/ 2147483646 w 14"/>
              <a:gd name="T13" fmla="*/ 2147483646 h 14"/>
              <a:gd name="T14" fmla="*/ 2147483646 w 14"/>
              <a:gd name="T15" fmla="*/ 2147483646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1" name="Freeform 401"/>
          <p:cNvSpPr>
            <a:spLocks/>
          </p:cNvSpPr>
          <p:nvPr userDrawn="1"/>
        </p:nvSpPr>
        <p:spPr bwMode="auto">
          <a:xfrm>
            <a:off x="2894367" y="4344373"/>
            <a:ext cx="127000" cy="69851"/>
          </a:xfrm>
          <a:custGeom>
            <a:avLst/>
            <a:gdLst>
              <a:gd name="T0" fmla="*/ 2147483646 w 12"/>
              <a:gd name="T1" fmla="*/ 2147483646 h 9"/>
              <a:gd name="T2" fmla="*/ 2147483646 w 12"/>
              <a:gd name="T3" fmla="*/ 0 h 9"/>
              <a:gd name="T4" fmla="*/ 0 w 12"/>
              <a:gd name="T5" fmla="*/ 2147483646 h 9"/>
              <a:gd name="T6" fmla="*/ 2147483646 w 12"/>
              <a:gd name="T7" fmla="*/ 2147483646 h 9"/>
              <a:gd name="T8" fmla="*/ 2147483646 w 12"/>
              <a:gd name="T9" fmla="*/ 2147483646 h 9"/>
              <a:gd name="T10" fmla="*/ 2147483646 w 12"/>
              <a:gd name="T11" fmla="*/ 2147483646 h 9"/>
              <a:gd name="T12" fmla="*/ 2147483646 w 12"/>
              <a:gd name="T13" fmla="*/ 2147483646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2" name="Freeform 402"/>
          <p:cNvSpPr>
            <a:spLocks/>
          </p:cNvSpPr>
          <p:nvPr userDrawn="1"/>
        </p:nvSpPr>
        <p:spPr bwMode="auto">
          <a:xfrm>
            <a:off x="3010783" y="4384060"/>
            <a:ext cx="188384" cy="60325"/>
          </a:xfrm>
          <a:custGeom>
            <a:avLst/>
            <a:gdLst>
              <a:gd name="T0" fmla="*/ 2147483646 w 18"/>
              <a:gd name="T1" fmla="*/ 2147483646 h 8"/>
              <a:gd name="T2" fmla="*/ 2147483646 w 18"/>
              <a:gd name="T3" fmla="*/ 2147483646 h 8"/>
              <a:gd name="T4" fmla="*/ 2147483646 w 18"/>
              <a:gd name="T5" fmla="*/ 2147483646 h 8"/>
              <a:gd name="T6" fmla="*/ 2147483646 w 18"/>
              <a:gd name="T7" fmla="*/ 0 h 8"/>
              <a:gd name="T8" fmla="*/ 0 w 18"/>
              <a:gd name="T9" fmla="*/ 2147483646 h 8"/>
              <a:gd name="T10" fmla="*/ 2147483646 w 18"/>
              <a:gd name="T11" fmla="*/ 2147483646 h 8"/>
              <a:gd name="T12" fmla="*/ 2147483646 w 18"/>
              <a:gd name="T13" fmla="*/ 2147483646 h 8"/>
              <a:gd name="T14" fmla="*/ 2147483646 w 18"/>
              <a:gd name="T15" fmla="*/ 2147483646 h 8"/>
              <a:gd name="T16" fmla="*/ 2147483646 w 18"/>
              <a:gd name="T17" fmla="*/ 2147483646 h 8"/>
              <a:gd name="T18" fmla="*/ 2147483646 w 18"/>
              <a:gd name="T19" fmla="*/ 2147483646 h 8"/>
              <a:gd name="T20" fmla="*/ 2147483646 w 18"/>
              <a:gd name="T21" fmla="*/ 2147483646 h 8"/>
              <a:gd name="T22" fmla="*/ 2147483646 w 18"/>
              <a:gd name="T23" fmla="*/ 2147483646 h 8"/>
              <a:gd name="T24" fmla="*/ 2147483646 w 18"/>
              <a:gd name="T25" fmla="*/ 2147483646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3" name="Freeform 403"/>
          <p:cNvSpPr>
            <a:spLocks/>
          </p:cNvSpPr>
          <p:nvPr userDrawn="1"/>
        </p:nvSpPr>
        <p:spPr bwMode="auto">
          <a:xfrm>
            <a:off x="3135668" y="4314205"/>
            <a:ext cx="387349" cy="319088"/>
          </a:xfrm>
          <a:custGeom>
            <a:avLst/>
            <a:gdLst>
              <a:gd name="T0" fmla="*/ 2147483646 w 37"/>
              <a:gd name="T1" fmla="*/ 2147483646 h 41"/>
              <a:gd name="T2" fmla="*/ 2147483646 w 37"/>
              <a:gd name="T3" fmla="*/ 2147483646 h 41"/>
              <a:gd name="T4" fmla="*/ 2147483646 w 37"/>
              <a:gd name="T5" fmla="*/ 2147483646 h 41"/>
              <a:gd name="T6" fmla="*/ 2147483646 w 37"/>
              <a:gd name="T7" fmla="*/ 2147483646 h 41"/>
              <a:gd name="T8" fmla="*/ 2147483646 w 37"/>
              <a:gd name="T9" fmla="*/ 2147483646 h 41"/>
              <a:gd name="T10" fmla="*/ 2147483646 w 37"/>
              <a:gd name="T11" fmla="*/ 2147483646 h 41"/>
              <a:gd name="T12" fmla="*/ 2147483646 w 37"/>
              <a:gd name="T13" fmla="*/ 2147483646 h 41"/>
              <a:gd name="T14" fmla="*/ 2147483646 w 37"/>
              <a:gd name="T15" fmla="*/ 2147483646 h 41"/>
              <a:gd name="T16" fmla="*/ 2147483646 w 37"/>
              <a:gd name="T17" fmla="*/ 2147483646 h 41"/>
              <a:gd name="T18" fmla="*/ 2147483646 w 37"/>
              <a:gd name="T19" fmla="*/ 2147483646 h 41"/>
              <a:gd name="T20" fmla="*/ 2147483646 w 37"/>
              <a:gd name="T21" fmla="*/ 0 h 41"/>
              <a:gd name="T22" fmla="*/ 2147483646 w 37"/>
              <a:gd name="T23" fmla="*/ 2147483646 h 41"/>
              <a:gd name="T24" fmla="*/ 2147483646 w 37"/>
              <a:gd name="T25" fmla="*/ 2147483646 h 41"/>
              <a:gd name="T26" fmla="*/ 2147483646 w 37"/>
              <a:gd name="T27" fmla="*/ 2147483646 h 41"/>
              <a:gd name="T28" fmla="*/ 2147483646 w 37"/>
              <a:gd name="T29" fmla="*/ 2147483646 h 41"/>
              <a:gd name="T30" fmla="*/ 2147483646 w 37"/>
              <a:gd name="T31" fmla="*/ 2147483646 h 41"/>
              <a:gd name="T32" fmla="*/ 2147483646 w 37"/>
              <a:gd name="T33" fmla="*/ 2147483646 h 41"/>
              <a:gd name="T34" fmla="*/ 2147483646 w 37"/>
              <a:gd name="T35" fmla="*/ 2147483646 h 41"/>
              <a:gd name="T36" fmla="*/ 2147483646 w 37"/>
              <a:gd name="T37" fmla="*/ 2147483646 h 41"/>
              <a:gd name="T38" fmla="*/ 2147483646 w 37"/>
              <a:gd name="T39" fmla="*/ 2147483646 h 41"/>
              <a:gd name="T40" fmla="*/ 2147483646 w 37"/>
              <a:gd name="T41" fmla="*/ 2147483646 h 41"/>
              <a:gd name="T42" fmla="*/ 2147483646 w 37"/>
              <a:gd name="T43" fmla="*/ 2147483646 h 41"/>
              <a:gd name="T44" fmla="*/ 0 w 37"/>
              <a:gd name="T45" fmla="*/ 2147483646 h 41"/>
              <a:gd name="T46" fmla="*/ 2147483646 w 37"/>
              <a:gd name="T47" fmla="*/ 2147483646 h 41"/>
              <a:gd name="T48" fmla="*/ 2147483646 w 37"/>
              <a:gd name="T49" fmla="*/ 2147483646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4" name="Freeform 422"/>
          <p:cNvSpPr>
            <a:spLocks/>
          </p:cNvSpPr>
          <p:nvPr userDrawn="1"/>
        </p:nvSpPr>
        <p:spPr bwMode="auto">
          <a:xfrm>
            <a:off x="2788533" y="4218961"/>
            <a:ext cx="201083" cy="69851"/>
          </a:xfrm>
          <a:custGeom>
            <a:avLst/>
            <a:gdLst>
              <a:gd name="T0" fmla="*/ 2147483646 w 19"/>
              <a:gd name="T1" fmla="*/ 2147483646 h 9"/>
              <a:gd name="T2" fmla="*/ 2147483646 w 19"/>
              <a:gd name="T3" fmla="*/ 2147483646 h 9"/>
              <a:gd name="T4" fmla="*/ 2147483646 w 19"/>
              <a:gd name="T5" fmla="*/ 0 h 9"/>
              <a:gd name="T6" fmla="*/ 2147483646 w 19"/>
              <a:gd name="T7" fmla="*/ 2147483646 h 9"/>
              <a:gd name="T8" fmla="*/ 0 w 19"/>
              <a:gd name="T9" fmla="*/ 2147483646 h 9"/>
              <a:gd name="T10" fmla="*/ 0 w 19"/>
              <a:gd name="T11" fmla="*/ 2147483646 h 9"/>
              <a:gd name="T12" fmla="*/ 2147483646 w 19"/>
              <a:gd name="T13" fmla="*/ 2147483646 h 9"/>
              <a:gd name="T14" fmla="*/ 2147483646 w 19"/>
              <a:gd name="T15" fmla="*/ 2147483646 h 9"/>
              <a:gd name="T16" fmla="*/ 2147483646 w 19"/>
              <a:gd name="T17" fmla="*/ 2147483646 h 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5" name="Freeform 423"/>
          <p:cNvSpPr>
            <a:spLocks/>
          </p:cNvSpPr>
          <p:nvPr userDrawn="1"/>
        </p:nvSpPr>
        <p:spPr bwMode="auto">
          <a:xfrm>
            <a:off x="2682700" y="4177690"/>
            <a:ext cx="158749" cy="98425"/>
          </a:xfrm>
          <a:custGeom>
            <a:avLst/>
            <a:gdLst>
              <a:gd name="T0" fmla="*/ 2147483646 w 15"/>
              <a:gd name="T1" fmla="*/ 2147483646 h 12"/>
              <a:gd name="T2" fmla="*/ 2147483646 w 15"/>
              <a:gd name="T3" fmla="*/ 2147483646 h 12"/>
              <a:gd name="T4" fmla="*/ 2147483646 w 15"/>
              <a:gd name="T5" fmla="*/ 0 h 12"/>
              <a:gd name="T6" fmla="*/ 2147483646 w 15"/>
              <a:gd name="T7" fmla="*/ 0 h 12"/>
              <a:gd name="T8" fmla="*/ 2147483646 w 15"/>
              <a:gd name="T9" fmla="*/ 2147483646 h 12"/>
              <a:gd name="T10" fmla="*/ 2147483646 w 15"/>
              <a:gd name="T11" fmla="*/ 2147483646 h 12"/>
              <a:gd name="T12" fmla="*/ 2147483646 w 15"/>
              <a:gd name="T13" fmla="*/ 2147483646 h 12"/>
              <a:gd name="T14" fmla="*/ 2147483646 w 15"/>
              <a:gd name="T15" fmla="*/ 2147483646 h 12"/>
              <a:gd name="T16" fmla="*/ 0 w 15"/>
              <a:gd name="T17" fmla="*/ 2147483646 h 12"/>
              <a:gd name="T18" fmla="*/ 2147483646 w 15"/>
              <a:gd name="T19" fmla="*/ 2147483646 h 12"/>
              <a:gd name="T20" fmla="*/ 2147483646 w 15"/>
              <a:gd name="T21" fmla="*/ 2147483646 h 12"/>
              <a:gd name="T22" fmla="*/ 2147483646 w 15"/>
              <a:gd name="T23" fmla="*/ 2147483646 h 12"/>
              <a:gd name="T24" fmla="*/ 2147483646 w 15"/>
              <a:gd name="T25" fmla="*/ 2147483646 h 12"/>
              <a:gd name="T26" fmla="*/ 2147483646 w 15"/>
              <a:gd name="T27" fmla="*/ 2147483646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6" name="Freeform 424"/>
          <p:cNvSpPr>
            <a:spLocks/>
          </p:cNvSpPr>
          <p:nvPr userDrawn="1"/>
        </p:nvSpPr>
        <p:spPr bwMode="auto">
          <a:xfrm>
            <a:off x="1869900" y="3764939"/>
            <a:ext cx="1005416" cy="493713"/>
          </a:xfrm>
          <a:custGeom>
            <a:avLst/>
            <a:gdLst>
              <a:gd name="T0" fmla="*/ 2147483646 w 576"/>
              <a:gd name="T1" fmla="*/ 2147483646 h 379"/>
              <a:gd name="T2" fmla="*/ 2147483646 w 576"/>
              <a:gd name="T3" fmla="*/ 2147483646 h 379"/>
              <a:gd name="T4" fmla="*/ 2147483646 w 576"/>
              <a:gd name="T5" fmla="*/ 2147483646 h 379"/>
              <a:gd name="T6" fmla="*/ 2147483646 w 576"/>
              <a:gd name="T7" fmla="*/ 2147483646 h 379"/>
              <a:gd name="T8" fmla="*/ 2147483646 w 576"/>
              <a:gd name="T9" fmla="*/ 2147483646 h 379"/>
              <a:gd name="T10" fmla="*/ 2147483646 w 576"/>
              <a:gd name="T11" fmla="*/ 2147483646 h 379"/>
              <a:gd name="T12" fmla="*/ 2147483646 w 576"/>
              <a:gd name="T13" fmla="*/ 2147483646 h 379"/>
              <a:gd name="T14" fmla="*/ 2147483646 w 576"/>
              <a:gd name="T15" fmla="*/ 2147483646 h 379"/>
              <a:gd name="T16" fmla="*/ 2147483646 w 576"/>
              <a:gd name="T17" fmla="*/ 2147483646 h 379"/>
              <a:gd name="T18" fmla="*/ 2147483646 w 576"/>
              <a:gd name="T19" fmla="*/ 2147483646 h 379"/>
              <a:gd name="T20" fmla="*/ 2147483646 w 576"/>
              <a:gd name="T21" fmla="*/ 2147483646 h 379"/>
              <a:gd name="T22" fmla="*/ 2147483646 w 576"/>
              <a:gd name="T23" fmla="*/ 2147483646 h 379"/>
              <a:gd name="T24" fmla="*/ 2147483646 w 576"/>
              <a:gd name="T25" fmla="*/ 2147483646 h 379"/>
              <a:gd name="T26" fmla="*/ 2147483646 w 576"/>
              <a:gd name="T27" fmla="*/ 2147483646 h 379"/>
              <a:gd name="T28" fmla="*/ 2147483646 w 576"/>
              <a:gd name="T29" fmla="*/ 2147483646 h 379"/>
              <a:gd name="T30" fmla="*/ 2147483646 w 576"/>
              <a:gd name="T31" fmla="*/ 2147483646 h 379"/>
              <a:gd name="T32" fmla="*/ 2147483646 w 576"/>
              <a:gd name="T33" fmla="*/ 2147483646 h 379"/>
              <a:gd name="T34" fmla="*/ 2147483646 w 576"/>
              <a:gd name="T35" fmla="*/ 2147483646 h 379"/>
              <a:gd name="T36" fmla="*/ 2147483646 w 576"/>
              <a:gd name="T37" fmla="*/ 2147483646 h 379"/>
              <a:gd name="T38" fmla="*/ 2147483646 w 576"/>
              <a:gd name="T39" fmla="*/ 2147483646 h 379"/>
              <a:gd name="T40" fmla="*/ 2147483646 w 576"/>
              <a:gd name="T41" fmla="*/ 2147483646 h 379"/>
              <a:gd name="T42" fmla="*/ 2147483646 w 576"/>
              <a:gd name="T43" fmla="*/ 2147483646 h 379"/>
              <a:gd name="T44" fmla="*/ 2147483646 w 576"/>
              <a:gd name="T45" fmla="*/ 2147483646 h 379"/>
              <a:gd name="T46" fmla="*/ 2147483646 w 576"/>
              <a:gd name="T47" fmla="*/ 2147483646 h 379"/>
              <a:gd name="T48" fmla="*/ 2147483646 w 576"/>
              <a:gd name="T49" fmla="*/ 0 h 379"/>
              <a:gd name="T50" fmla="*/ 0 w 576"/>
              <a:gd name="T51" fmla="*/ 2147483646 h 379"/>
              <a:gd name="T52" fmla="*/ 2147483646 w 576"/>
              <a:gd name="T53" fmla="*/ 2147483646 h 379"/>
              <a:gd name="T54" fmla="*/ 2147483646 w 576"/>
              <a:gd name="T55" fmla="*/ 2147483646 h 379"/>
              <a:gd name="T56" fmla="*/ 2147483646 w 576"/>
              <a:gd name="T57" fmla="*/ 2147483646 h 379"/>
              <a:gd name="T58" fmla="*/ 2147483646 w 576"/>
              <a:gd name="T59" fmla="*/ 2147483646 h 379"/>
              <a:gd name="T60" fmla="*/ 2147483646 w 576"/>
              <a:gd name="T61" fmla="*/ 2147483646 h 379"/>
              <a:gd name="T62" fmla="*/ 2147483646 w 576"/>
              <a:gd name="T63" fmla="*/ 2147483646 h 379"/>
              <a:gd name="T64" fmla="*/ 2147483646 w 576"/>
              <a:gd name="T65" fmla="*/ 2147483646 h 379"/>
              <a:gd name="T66" fmla="*/ 2147483646 w 576"/>
              <a:gd name="T67" fmla="*/ 2147483646 h 379"/>
              <a:gd name="T68" fmla="*/ 2147483646 w 576"/>
              <a:gd name="T69" fmla="*/ 2147483646 h 379"/>
              <a:gd name="T70" fmla="*/ 2147483646 w 576"/>
              <a:gd name="T71" fmla="*/ 2147483646 h 379"/>
              <a:gd name="T72" fmla="*/ 2147483646 w 576"/>
              <a:gd name="T73" fmla="*/ 2147483646 h 379"/>
              <a:gd name="T74" fmla="*/ 2147483646 w 576"/>
              <a:gd name="T75" fmla="*/ 2147483646 h 379"/>
              <a:gd name="T76" fmla="*/ 2147483646 w 576"/>
              <a:gd name="T77" fmla="*/ 2147483646 h 379"/>
              <a:gd name="T78" fmla="*/ 2147483646 w 576"/>
              <a:gd name="T79" fmla="*/ 2147483646 h 379"/>
              <a:gd name="T80" fmla="*/ 2147483646 w 576"/>
              <a:gd name="T81" fmla="*/ 2147483646 h 379"/>
              <a:gd name="T82" fmla="*/ 2147483646 w 576"/>
              <a:gd name="T83" fmla="*/ 2147483646 h 379"/>
              <a:gd name="T84" fmla="*/ 2147483646 w 576"/>
              <a:gd name="T85" fmla="*/ 2147483646 h 379"/>
              <a:gd name="T86" fmla="*/ 2147483646 w 576"/>
              <a:gd name="T87" fmla="*/ 2147483646 h 379"/>
              <a:gd name="T88" fmla="*/ 2147483646 w 576"/>
              <a:gd name="T89" fmla="*/ 2147483646 h 379"/>
              <a:gd name="T90" fmla="*/ 2147483646 w 576"/>
              <a:gd name="T91" fmla="*/ 2147483646 h 379"/>
              <a:gd name="T92" fmla="*/ 2147483646 w 576"/>
              <a:gd name="T93" fmla="*/ 2147483646 h 379"/>
              <a:gd name="T94" fmla="*/ 2147483646 w 576"/>
              <a:gd name="T95" fmla="*/ 2147483646 h 379"/>
              <a:gd name="T96" fmla="*/ 2147483646 w 576"/>
              <a:gd name="T97" fmla="*/ 2147483646 h 379"/>
              <a:gd name="T98" fmla="*/ 2147483646 w 576"/>
              <a:gd name="T99" fmla="*/ 2147483646 h 379"/>
              <a:gd name="T100" fmla="*/ 2147483646 w 576"/>
              <a:gd name="T101" fmla="*/ 2147483646 h 379"/>
              <a:gd name="T102" fmla="*/ 2147483646 w 576"/>
              <a:gd name="T103" fmla="*/ 2147483646 h 379"/>
              <a:gd name="T104" fmla="*/ 2147483646 w 576"/>
              <a:gd name="T105" fmla="*/ 2147483646 h 379"/>
              <a:gd name="T106" fmla="*/ 2147483646 w 576"/>
              <a:gd name="T107" fmla="*/ 2147483646 h 379"/>
              <a:gd name="T108" fmla="*/ 2147483646 w 576"/>
              <a:gd name="T109" fmla="*/ 2147483646 h 379"/>
              <a:gd name="T110" fmla="*/ 2147483646 w 576"/>
              <a:gd name="T111" fmla="*/ 2147483646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7" name="Freeform 425"/>
          <p:cNvSpPr>
            <a:spLocks/>
          </p:cNvSpPr>
          <p:nvPr userDrawn="1"/>
        </p:nvSpPr>
        <p:spPr bwMode="auto">
          <a:xfrm rot="-852288">
            <a:off x="3514551" y="1786909"/>
            <a:ext cx="1083733" cy="896939"/>
          </a:xfrm>
          <a:custGeom>
            <a:avLst/>
            <a:gdLst>
              <a:gd name="T0" fmla="*/ 2147483646 w 1125"/>
              <a:gd name="T1" fmla="*/ 2147483646 h 2047"/>
              <a:gd name="T2" fmla="*/ 2147483646 w 1125"/>
              <a:gd name="T3" fmla="*/ 2147483646 h 2047"/>
              <a:gd name="T4" fmla="*/ 2147483646 w 1125"/>
              <a:gd name="T5" fmla="*/ 2147483646 h 2047"/>
              <a:gd name="T6" fmla="*/ 2147483646 w 1125"/>
              <a:gd name="T7" fmla="*/ 2147483646 h 2047"/>
              <a:gd name="T8" fmla="*/ 2147483646 w 1125"/>
              <a:gd name="T9" fmla="*/ 2147483646 h 2047"/>
              <a:gd name="T10" fmla="*/ 2147483646 w 1125"/>
              <a:gd name="T11" fmla="*/ 2147483646 h 2047"/>
              <a:gd name="T12" fmla="*/ 2147483646 w 1125"/>
              <a:gd name="T13" fmla="*/ 2147483646 h 2047"/>
              <a:gd name="T14" fmla="*/ 2147483646 w 1125"/>
              <a:gd name="T15" fmla="*/ 2147483646 h 2047"/>
              <a:gd name="T16" fmla="*/ 2147483646 w 1125"/>
              <a:gd name="T17" fmla="*/ 2147483646 h 2047"/>
              <a:gd name="T18" fmla="*/ 2147483646 w 1125"/>
              <a:gd name="T19" fmla="*/ 2147483646 h 2047"/>
              <a:gd name="T20" fmla="*/ 2147483646 w 1125"/>
              <a:gd name="T21" fmla="*/ 2147483646 h 2047"/>
              <a:gd name="T22" fmla="*/ 2147483646 w 1125"/>
              <a:gd name="T23" fmla="*/ 2147483646 h 2047"/>
              <a:gd name="T24" fmla="*/ 2147483646 w 1125"/>
              <a:gd name="T25" fmla="*/ 2147483646 h 2047"/>
              <a:gd name="T26" fmla="*/ 2147483646 w 1125"/>
              <a:gd name="T27" fmla="*/ 2147483646 h 2047"/>
              <a:gd name="T28" fmla="*/ 2147483646 w 1125"/>
              <a:gd name="T29" fmla="*/ 2147483646 h 2047"/>
              <a:gd name="T30" fmla="*/ 2147483646 w 1125"/>
              <a:gd name="T31" fmla="*/ 2147483646 h 2047"/>
              <a:gd name="T32" fmla="*/ 2147483646 w 1125"/>
              <a:gd name="T33" fmla="*/ 2147483646 h 2047"/>
              <a:gd name="T34" fmla="*/ 2147483646 w 1125"/>
              <a:gd name="T35" fmla="*/ 2147483646 h 2047"/>
              <a:gd name="T36" fmla="*/ 2147483646 w 1125"/>
              <a:gd name="T37" fmla="*/ 2147483646 h 2047"/>
              <a:gd name="T38" fmla="*/ 2147483646 w 1125"/>
              <a:gd name="T39" fmla="*/ 2147483646 h 2047"/>
              <a:gd name="T40" fmla="*/ 2147483646 w 1125"/>
              <a:gd name="T41" fmla="*/ 2147483646 h 2047"/>
              <a:gd name="T42" fmla="*/ 2147483646 w 1125"/>
              <a:gd name="T43" fmla="*/ 2147483646 h 2047"/>
              <a:gd name="T44" fmla="*/ 2147483646 w 1125"/>
              <a:gd name="T45" fmla="*/ 2147483646 h 2047"/>
              <a:gd name="T46" fmla="*/ 2147483646 w 1125"/>
              <a:gd name="T47" fmla="*/ 2147483646 h 2047"/>
              <a:gd name="T48" fmla="*/ 2147483646 w 1125"/>
              <a:gd name="T49" fmla="*/ 2147483646 h 2047"/>
              <a:gd name="T50" fmla="*/ 2147483646 w 1125"/>
              <a:gd name="T51" fmla="*/ 2147483646 h 2047"/>
              <a:gd name="T52" fmla="*/ 2147483646 w 1125"/>
              <a:gd name="T53" fmla="*/ 2147483646 h 2047"/>
              <a:gd name="T54" fmla="*/ 2147483646 w 1125"/>
              <a:gd name="T55" fmla="*/ 2147483646 h 2047"/>
              <a:gd name="T56" fmla="*/ 2147483646 w 1125"/>
              <a:gd name="T57" fmla="*/ 2147483646 h 2047"/>
              <a:gd name="T58" fmla="*/ 2147483646 w 1125"/>
              <a:gd name="T59" fmla="*/ 2147483646 h 2047"/>
              <a:gd name="T60" fmla="*/ 2147483646 w 1125"/>
              <a:gd name="T61" fmla="*/ 2147483646 h 2047"/>
              <a:gd name="T62" fmla="*/ 2147483646 w 1125"/>
              <a:gd name="T63" fmla="*/ 2147483646 h 2047"/>
              <a:gd name="T64" fmla="*/ 2147483646 w 1125"/>
              <a:gd name="T65" fmla="*/ 2147483646 h 2047"/>
              <a:gd name="T66" fmla="*/ 2147483646 w 1125"/>
              <a:gd name="T67" fmla="*/ 2147483646 h 2047"/>
              <a:gd name="T68" fmla="*/ 2147483646 w 1125"/>
              <a:gd name="T69" fmla="*/ 2147483646 h 2047"/>
              <a:gd name="T70" fmla="*/ 2147483646 w 1125"/>
              <a:gd name="T71" fmla="*/ 2147483646 h 2047"/>
              <a:gd name="T72" fmla="*/ 2147483646 w 1125"/>
              <a:gd name="T73" fmla="*/ 2147483646 h 2047"/>
              <a:gd name="T74" fmla="*/ 2147483646 w 1125"/>
              <a:gd name="T75" fmla="*/ 2147483646 h 2047"/>
              <a:gd name="T76" fmla="*/ 2147483646 w 1125"/>
              <a:gd name="T77" fmla="*/ 2147483646 h 2047"/>
              <a:gd name="T78" fmla="*/ 2147483646 w 1125"/>
              <a:gd name="T79" fmla="*/ 2147483646 h 2047"/>
              <a:gd name="T80" fmla="*/ 2147483646 w 1125"/>
              <a:gd name="T81" fmla="*/ 2147483646 h 2047"/>
              <a:gd name="T82" fmla="*/ 2147483646 w 1125"/>
              <a:gd name="T83" fmla="*/ 2147483646 h 2047"/>
              <a:gd name="T84" fmla="*/ 2147483646 w 1125"/>
              <a:gd name="T85" fmla="*/ 2147483646 h 2047"/>
              <a:gd name="T86" fmla="*/ 2147483646 w 1125"/>
              <a:gd name="T87" fmla="*/ 2147483646 h 2047"/>
              <a:gd name="T88" fmla="*/ 2147483646 w 1125"/>
              <a:gd name="T89" fmla="*/ 2147483646 h 2047"/>
              <a:gd name="T90" fmla="*/ 2147483646 w 1125"/>
              <a:gd name="T91" fmla="*/ 2147483646 h 2047"/>
              <a:gd name="T92" fmla="*/ 2147483646 w 1125"/>
              <a:gd name="T93" fmla="*/ 2147483646 h 2047"/>
              <a:gd name="T94" fmla="*/ 2147483646 w 1125"/>
              <a:gd name="T95" fmla="*/ 2147483646 h 2047"/>
              <a:gd name="T96" fmla="*/ 2147483646 w 1125"/>
              <a:gd name="T97" fmla="*/ 2147483646 h 2047"/>
              <a:gd name="T98" fmla="*/ 2147483646 w 1125"/>
              <a:gd name="T99" fmla="*/ 2147483646 h 2047"/>
              <a:gd name="T100" fmla="*/ 2147483646 w 1125"/>
              <a:gd name="T101" fmla="*/ 2147483646 h 2047"/>
              <a:gd name="T102" fmla="*/ 2147483646 w 1125"/>
              <a:gd name="T103" fmla="*/ 2147483646 h 2047"/>
              <a:gd name="T104" fmla="*/ 2147483646 w 1125"/>
              <a:gd name="T105" fmla="*/ 2147483646 h 2047"/>
              <a:gd name="T106" fmla="*/ 2147483646 w 1125"/>
              <a:gd name="T107" fmla="*/ 2147483646 h 2047"/>
              <a:gd name="T108" fmla="*/ 2147483646 w 1125"/>
              <a:gd name="T109" fmla="*/ 2147483646 h 2047"/>
              <a:gd name="T110" fmla="*/ 2147483646 w 1125"/>
              <a:gd name="T111" fmla="*/ 2147483646 h 2047"/>
              <a:gd name="T112" fmla="*/ 2147483646 w 1125"/>
              <a:gd name="T113" fmla="*/ 2147483646 h 2047"/>
              <a:gd name="T114" fmla="*/ 2147483646 w 1125"/>
              <a:gd name="T115" fmla="*/ 2147483646 h 2047"/>
              <a:gd name="T116" fmla="*/ 2147483646 w 1125"/>
              <a:gd name="T117" fmla="*/ 2147483646 h 2047"/>
              <a:gd name="T118" fmla="*/ 2147483646 w 1125"/>
              <a:gd name="T119" fmla="*/ 2147483646 h 2047"/>
              <a:gd name="T120" fmla="*/ 2147483646 w 1125"/>
              <a:gd name="T121" fmla="*/ 2147483646 h 2047"/>
              <a:gd name="T122" fmla="*/ 2147483646 w 1125"/>
              <a:gd name="T123" fmla="*/ 2147483646 h 2047"/>
              <a:gd name="T124" fmla="*/ 2147483646 w 1125"/>
              <a:gd name="T125" fmla="*/ 2147483646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8" name="Freeform 426"/>
          <p:cNvSpPr>
            <a:spLocks/>
          </p:cNvSpPr>
          <p:nvPr userDrawn="1"/>
        </p:nvSpPr>
        <p:spPr bwMode="auto">
          <a:xfrm>
            <a:off x="2225518" y="2028214"/>
            <a:ext cx="55033" cy="36513"/>
          </a:xfrm>
          <a:custGeom>
            <a:avLst/>
            <a:gdLst>
              <a:gd name="T0" fmla="*/ 2147483646 w 40"/>
              <a:gd name="T1" fmla="*/ 2147483646 h 36"/>
              <a:gd name="T2" fmla="*/ 2147483646 w 40"/>
              <a:gd name="T3" fmla="*/ 2147483646 h 36"/>
              <a:gd name="T4" fmla="*/ 2147483646 w 40"/>
              <a:gd name="T5" fmla="*/ 2147483646 h 36"/>
              <a:gd name="T6" fmla="*/ 2147483646 w 40"/>
              <a:gd name="T7" fmla="*/ 2147483646 h 36"/>
              <a:gd name="T8" fmla="*/ 2147483646 w 40"/>
              <a:gd name="T9" fmla="*/ 2147483646 h 36"/>
              <a:gd name="T10" fmla="*/ 2147483646 w 40"/>
              <a:gd name="T11" fmla="*/ 2147483646 h 36"/>
              <a:gd name="T12" fmla="*/ 2147483646 w 40"/>
              <a:gd name="T13" fmla="*/ 2147483646 h 36"/>
              <a:gd name="T14" fmla="*/ 2147483646 w 40"/>
              <a:gd name="T15" fmla="*/ 2147483646 h 36"/>
              <a:gd name="T16" fmla="*/ 2147483646 w 40"/>
              <a:gd name="T17" fmla="*/ 2147483646 h 36"/>
              <a:gd name="T18" fmla="*/ 2147483646 w 40"/>
              <a:gd name="T19" fmla="*/ 2147483646 h 36"/>
              <a:gd name="T20" fmla="*/ 2147483646 w 40"/>
              <a:gd name="T21" fmla="*/ 2147483646 h 36"/>
              <a:gd name="T22" fmla="*/ 2147483646 w 40"/>
              <a:gd name="T23" fmla="*/ 2147483646 h 36"/>
              <a:gd name="T24" fmla="*/ 2147483646 w 40"/>
              <a:gd name="T25" fmla="*/ 2147483646 h 36"/>
              <a:gd name="T26" fmla="*/ 2147483646 w 40"/>
              <a:gd name="T27" fmla="*/ 2147483646 h 36"/>
              <a:gd name="T28" fmla="*/ 0 w 40"/>
              <a:gd name="T29" fmla="*/ 2147483646 h 36"/>
              <a:gd name="T30" fmla="*/ 2147483646 w 40"/>
              <a:gd name="T31" fmla="*/ 2147483646 h 36"/>
              <a:gd name="T32" fmla="*/ 2147483646 w 40"/>
              <a:gd name="T33" fmla="*/ 2147483646 h 36"/>
              <a:gd name="T34" fmla="*/ 2147483646 w 40"/>
              <a:gd name="T35" fmla="*/ 2147483646 h 36"/>
              <a:gd name="T36" fmla="*/ 2147483646 w 40"/>
              <a:gd name="T37" fmla="*/ 2147483646 h 36"/>
              <a:gd name="T38" fmla="*/ 2147483646 w 40"/>
              <a:gd name="T39" fmla="*/ 0 h 36"/>
              <a:gd name="T40" fmla="*/ 2147483646 w 40"/>
              <a:gd name="T41" fmla="*/ 2147483646 h 36"/>
              <a:gd name="T42" fmla="*/ 2147483646 w 40"/>
              <a:gd name="T43" fmla="*/ 2147483646 h 36"/>
              <a:gd name="T44" fmla="*/ 2147483646 w 40"/>
              <a:gd name="T45" fmla="*/ 2147483646 h 36"/>
              <a:gd name="T46" fmla="*/ 2147483646 w 40"/>
              <a:gd name="T47" fmla="*/ 2147483646 h 36"/>
              <a:gd name="T48" fmla="*/ 2147483646 w 40"/>
              <a:gd name="T49" fmla="*/ 2147483646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39" name="Freeform 427"/>
          <p:cNvSpPr>
            <a:spLocks/>
          </p:cNvSpPr>
          <p:nvPr userDrawn="1"/>
        </p:nvSpPr>
        <p:spPr bwMode="auto">
          <a:xfrm>
            <a:off x="2695400" y="2323485"/>
            <a:ext cx="0" cy="4763"/>
          </a:xfrm>
          <a:custGeom>
            <a:avLst/>
            <a:gdLst>
              <a:gd name="T0" fmla="*/ 1 w 1"/>
              <a:gd name="T1" fmla="*/ 2147483646 h 4"/>
              <a:gd name="T2" fmla="*/ 1 w 1"/>
              <a:gd name="T3" fmla="*/ 2147483646 h 4"/>
              <a:gd name="T4" fmla="*/ 1 w 1"/>
              <a:gd name="T5" fmla="*/ 2147483646 h 4"/>
              <a:gd name="T6" fmla="*/ 0 w 1"/>
              <a:gd name="T7" fmla="*/ 0 h 4"/>
              <a:gd name="T8" fmla="*/ 0 w 1"/>
              <a:gd name="T9" fmla="*/ 0 h 4"/>
              <a:gd name="T10" fmla="*/ 1 w 1"/>
              <a:gd name="T11" fmla="*/ 2147483646 h 4"/>
              <a:gd name="T12" fmla="*/ 1 w 1"/>
              <a:gd name="T13" fmla="*/ 2147483646 h 4"/>
              <a:gd name="T14" fmla="*/ 1 w 1"/>
              <a:gd name="T15" fmla="*/ 2147483646 h 4"/>
              <a:gd name="T16" fmla="*/ 1 w 1"/>
              <a:gd name="T17" fmla="*/ 2147483646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0" name="Freeform 428"/>
          <p:cNvSpPr>
            <a:spLocks/>
          </p:cNvSpPr>
          <p:nvPr userDrawn="1"/>
        </p:nvSpPr>
        <p:spPr bwMode="auto">
          <a:xfrm>
            <a:off x="3171666" y="2356827"/>
            <a:ext cx="4233" cy="6351"/>
          </a:xfrm>
          <a:custGeom>
            <a:avLst/>
            <a:gdLst>
              <a:gd name="T0" fmla="*/ 2147483646 w 5"/>
              <a:gd name="T1" fmla="*/ 2147483646 h 8"/>
              <a:gd name="T2" fmla="*/ 2147483646 w 5"/>
              <a:gd name="T3" fmla="*/ 2147483646 h 8"/>
              <a:gd name="T4" fmla="*/ 2147483646 w 5"/>
              <a:gd name="T5" fmla="*/ 2147483646 h 8"/>
              <a:gd name="T6" fmla="*/ 2147483646 w 5"/>
              <a:gd name="T7" fmla="*/ 2147483646 h 8"/>
              <a:gd name="T8" fmla="*/ 2147483646 w 5"/>
              <a:gd name="T9" fmla="*/ 0 h 8"/>
              <a:gd name="T10" fmla="*/ 0 w 5"/>
              <a:gd name="T11" fmla="*/ 0 h 8"/>
              <a:gd name="T12" fmla="*/ 0 w 5"/>
              <a:gd name="T13" fmla="*/ 2147483646 h 8"/>
              <a:gd name="T14" fmla="*/ 2147483646 w 5"/>
              <a:gd name="T15" fmla="*/ 2147483646 h 8"/>
              <a:gd name="T16" fmla="*/ 2147483646 w 5"/>
              <a:gd name="T17" fmla="*/ 2147483646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1" name="Freeform 429"/>
          <p:cNvSpPr>
            <a:spLocks/>
          </p:cNvSpPr>
          <p:nvPr userDrawn="1"/>
        </p:nvSpPr>
        <p:spPr bwMode="auto">
          <a:xfrm>
            <a:off x="2703876" y="1939305"/>
            <a:ext cx="19049" cy="14288"/>
          </a:xfrm>
          <a:custGeom>
            <a:avLst/>
            <a:gdLst>
              <a:gd name="T0" fmla="*/ 2147483646 w 14"/>
              <a:gd name="T1" fmla="*/ 2147483646 h 15"/>
              <a:gd name="T2" fmla="*/ 2147483646 w 14"/>
              <a:gd name="T3" fmla="*/ 2147483646 h 15"/>
              <a:gd name="T4" fmla="*/ 2147483646 w 14"/>
              <a:gd name="T5" fmla="*/ 2147483646 h 15"/>
              <a:gd name="T6" fmla="*/ 2147483646 w 14"/>
              <a:gd name="T7" fmla="*/ 2147483646 h 15"/>
              <a:gd name="T8" fmla="*/ 2147483646 w 14"/>
              <a:gd name="T9" fmla="*/ 2147483646 h 15"/>
              <a:gd name="T10" fmla="*/ 2147483646 w 14"/>
              <a:gd name="T11" fmla="*/ 2147483646 h 15"/>
              <a:gd name="T12" fmla="*/ 2147483646 w 14"/>
              <a:gd name="T13" fmla="*/ 2147483646 h 15"/>
              <a:gd name="T14" fmla="*/ 2147483646 w 14"/>
              <a:gd name="T15" fmla="*/ 2147483646 h 15"/>
              <a:gd name="T16" fmla="*/ 2147483646 w 14"/>
              <a:gd name="T17" fmla="*/ 0 h 15"/>
              <a:gd name="T18" fmla="*/ 2147483646 w 14"/>
              <a:gd name="T19" fmla="*/ 2147483646 h 15"/>
              <a:gd name="T20" fmla="*/ 2147483646 w 14"/>
              <a:gd name="T21" fmla="*/ 2147483646 h 15"/>
              <a:gd name="T22" fmla="*/ 2147483646 w 14"/>
              <a:gd name="T23" fmla="*/ 2147483646 h 15"/>
              <a:gd name="T24" fmla="*/ 0 w 14"/>
              <a:gd name="T25" fmla="*/ 2147483646 h 15"/>
              <a:gd name="T26" fmla="*/ 2147483646 w 14"/>
              <a:gd name="T27" fmla="*/ 2147483646 h 15"/>
              <a:gd name="T28" fmla="*/ 2147483646 w 14"/>
              <a:gd name="T29" fmla="*/ 2147483646 h 15"/>
              <a:gd name="T30" fmla="*/ 2147483646 w 14"/>
              <a:gd name="T31" fmla="*/ 2147483646 h 15"/>
              <a:gd name="T32" fmla="*/ 2147483646 w 14"/>
              <a:gd name="T33" fmla="*/ 2147483646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2" name="Freeform 430"/>
          <p:cNvSpPr>
            <a:spLocks/>
          </p:cNvSpPr>
          <p:nvPr userDrawn="1"/>
        </p:nvSpPr>
        <p:spPr bwMode="auto">
          <a:xfrm>
            <a:off x="2953633" y="2407621"/>
            <a:ext cx="192616" cy="120651"/>
          </a:xfrm>
          <a:custGeom>
            <a:avLst/>
            <a:gdLst>
              <a:gd name="T0" fmla="*/ 2147483646 w 135"/>
              <a:gd name="T1" fmla="*/ 2147483646 h 119"/>
              <a:gd name="T2" fmla="*/ 2147483646 w 135"/>
              <a:gd name="T3" fmla="*/ 2147483646 h 119"/>
              <a:gd name="T4" fmla="*/ 2147483646 w 135"/>
              <a:gd name="T5" fmla="*/ 2147483646 h 119"/>
              <a:gd name="T6" fmla="*/ 2147483646 w 135"/>
              <a:gd name="T7" fmla="*/ 2147483646 h 119"/>
              <a:gd name="T8" fmla="*/ 2147483646 w 135"/>
              <a:gd name="T9" fmla="*/ 2147483646 h 119"/>
              <a:gd name="T10" fmla="*/ 2147483646 w 135"/>
              <a:gd name="T11" fmla="*/ 2147483646 h 119"/>
              <a:gd name="T12" fmla="*/ 2147483646 w 135"/>
              <a:gd name="T13" fmla="*/ 2147483646 h 119"/>
              <a:gd name="T14" fmla="*/ 2147483646 w 135"/>
              <a:gd name="T15" fmla="*/ 2147483646 h 119"/>
              <a:gd name="T16" fmla="*/ 2147483646 w 135"/>
              <a:gd name="T17" fmla="*/ 2147483646 h 119"/>
              <a:gd name="T18" fmla="*/ 2147483646 w 135"/>
              <a:gd name="T19" fmla="*/ 2147483646 h 119"/>
              <a:gd name="T20" fmla="*/ 2147483646 w 135"/>
              <a:gd name="T21" fmla="*/ 2147483646 h 119"/>
              <a:gd name="T22" fmla="*/ 2147483646 w 135"/>
              <a:gd name="T23" fmla="*/ 2147483646 h 119"/>
              <a:gd name="T24" fmla="*/ 2147483646 w 135"/>
              <a:gd name="T25" fmla="*/ 2147483646 h 119"/>
              <a:gd name="T26" fmla="*/ 2147483646 w 135"/>
              <a:gd name="T27" fmla="*/ 2147483646 h 119"/>
              <a:gd name="T28" fmla="*/ 2147483646 w 135"/>
              <a:gd name="T29" fmla="*/ 2147483646 h 119"/>
              <a:gd name="T30" fmla="*/ 2147483646 w 135"/>
              <a:gd name="T31" fmla="*/ 2147483646 h 119"/>
              <a:gd name="T32" fmla="*/ 2147483646 w 135"/>
              <a:gd name="T33" fmla="*/ 2147483646 h 119"/>
              <a:gd name="T34" fmla="*/ 2147483646 w 135"/>
              <a:gd name="T35" fmla="*/ 2147483646 h 119"/>
              <a:gd name="T36" fmla="*/ 2147483646 w 135"/>
              <a:gd name="T37" fmla="*/ 2147483646 h 119"/>
              <a:gd name="T38" fmla="*/ 2147483646 w 135"/>
              <a:gd name="T39" fmla="*/ 2147483646 h 119"/>
              <a:gd name="T40" fmla="*/ 2147483646 w 135"/>
              <a:gd name="T41" fmla="*/ 2147483646 h 119"/>
              <a:gd name="T42" fmla="*/ 2147483646 w 135"/>
              <a:gd name="T43" fmla="*/ 2147483646 h 119"/>
              <a:gd name="T44" fmla="*/ 2147483646 w 135"/>
              <a:gd name="T45" fmla="*/ 2147483646 h 119"/>
              <a:gd name="T46" fmla="*/ 2147483646 w 135"/>
              <a:gd name="T47" fmla="*/ 2147483646 h 119"/>
              <a:gd name="T48" fmla="*/ 2147483646 w 135"/>
              <a:gd name="T49" fmla="*/ 2147483646 h 119"/>
              <a:gd name="T50" fmla="*/ 2147483646 w 135"/>
              <a:gd name="T51" fmla="*/ 2147483646 h 119"/>
              <a:gd name="T52" fmla="*/ 2147483646 w 135"/>
              <a:gd name="T53" fmla="*/ 2147483646 h 119"/>
              <a:gd name="T54" fmla="*/ 2147483646 w 135"/>
              <a:gd name="T55" fmla="*/ 2147483646 h 119"/>
              <a:gd name="T56" fmla="*/ 2147483646 w 135"/>
              <a:gd name="T57" fmla="*/ 2147483646 h 119"/>
              <a:gd name="T58" fmla="*/ 2147483646 w 135"/>
              <a:gd name="T59" fmla="*/ 2147483646 h 119"/>
              <a:gd name="T60" fmla="*/ 2147483646 w 135"/>
              <a:gd name="T61" fmla="*/ 2147483646 h 119"/>
              <a:gd name="T62" fmla="*/ 2147483646 w 135"/>
              <a:gd name="T63" fmla="*/ 2147483646 h 119"/>
              <a:gd name="T64" fmla="*/ 2147483646 w 135"/>
              <a:gd name="T65" fmla="*/ 2147483646 h 119"/>
              <a:gd name="T66" fmla="*/ 2147483646 w 135"/>
              <a:gd name="T67" fmla="*/ 2147483646 h 119"/>
              <a:gd name="T68" fmla="*/ 2147483646 w 135"/>
              <a:gd name="T69" fmla="*/ 2147483646 h 119"/>
              <a:gd name="T70" fmla="*/ 2147483646 w 135"/>
              <a:gd name="T71" fmla="*/ 2147483646 h 119"/>
              <a:gd name="T72" fmla="*/ 2147483646 w 135"/>
              <a:gd name="T73" fmla="*/ 2147483646 h 119"/>
              <a:gd name="T74" fmla="*/ 2147483646 w 135"/>
              <a:gd name="T75" fmla="*/ 2147483646 h 119"/>
              <a:gd name="T76" fmla="*/ 2147483646 w 135"/>
              <a:gd name="T77" fmla="*/ 2147483646 h 119"/>
              <a:gd name="T78" fmla="*/ 2147483646 w 135"/>
              <a:gd name="T79" fmla="*/ 2147483646 h 119"/>
              <a:gd name="T80" fmla="*/ 2147483646 w 135"/>
              <a:gd name="T81" fmla="*/ 2147483646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3" name="Freeform 431"/>
          <p:cNvSpPr>
            <a:spLocks/>
          </p:cNvSpPr>
          <p:nvPr userDrawn="1"/>
        </p:nvSpPr>
        <p:spPr bwMode="auto">
          <a:xfrm>
            <a:off x="2799116" y="2045673"/>
            <a:ext cx="797984" cy="400051"/>
          </a:xfrm>
          <a:custGeom>
            <a:avLst/>
            <a:gdLst>
              <a:gd name="T0" fmla="*/ 2147483646 w 556"/>
              <a:gd name="T1" fmla="*/ 2147483646 h 395"/>
              <a:gd name="T2" fmla="*/ 2147483646 w 556"/>
              <a:gd name="T3" fmla="*/ 2147483646 h 395"/>
              <a:gd name="T4" fmla="*/ 2147483646 w 556"/>
              <a:gd name="T5" fmla="*/ 2147483646 h 395"/>
              <a:gd name="T6" fmla="*/ 2147483646 w 556"/>
              <a:gd name="T7" fmla="*/ 2147483646 h 395"/>
              <a:gd name="T8" fmla="*/ 2147483646 w 556"/>
              <a:gd name="T9" fmla="*/ 2147483646 h 395"/>
              <a:gd name="T10" fmla="*/ 2147483646 w 556"/>
              <a:gd name="T11" fmla="*/ 2147483646 h 395"/>
              <a:gd name="T12" fmla="*/ 2147483646 w 556"/>
              <a:gd name="T13" fmla="*/ 2147483646 h 395"/>
              <a:gd name="T14" fmla="*/ 2147483646 w 556"/>
              <a:gd name="T15" fmla="*/ 2147483646 h 395"/>
              <a:gd name="T16" fmla="*/ 2147483646 w 556"/>
              <a:gd name="T17" fmla="*/ 2147483646 h 395"/>
              <a:gd name="T18" fmla="*/ 2147483646 w 556"/>
              <a:gd name="T19" fmla="*/ 2147483646 h 395"/>
              <a:gd name="T20" fmla="*/ 2147483646 w 556"/>
              <a:gd name="T21" fmla="*/ 2147483646 h 395"/>
              <a:gd name="T22" fmla="*/ 2147483646 w 556"/>
              <a:gd name="T23" fmla="*/ 2147483646 h 395"/>
              <a:gd name="T24" fmla="*/ 2147483646 w 556"/>
              <a:gd name="T25" fmla="*/ 2147483646 h 395"/>
              <a:gd name="T26" fmla="*/ 2147483646 w 556"/>
              <a:gd name="T27" fmla="*/ 2147483646 h 395"/>
              <a:gd name="T28" fmla="*/ 2147483646 w 556"/>
              <a:gd name="T29" fmla="*/ 2147483646 h 395"/>
              <a:gd name="T30" fmla="*/ 2147483646 w 556"/>
              <a:gd name="T31" fmla="*/ 2147483646 h 395"/>
              <a:gd name="T32" fmla="*/ 2147483646 w 556"/>
              <a:gd name="T33" fmla="*/ 2147483646 h 395"/>
              <a:gd name="T34" fmla="*/ 2147483646 w 556"/>
              <a:gd name="T35" fmla="*/ 2147483646 h 395"/>
              <a:gd name="T36" fmla="*/ 2147483646 w 556"/>
              <a:gd name="T37" fmla="*/ 2147483646 h 395"/>
              <a:gd name="T38" fmla="*/ 2147483646 w 556"/>
              <a:gd name="T39" fmla="*/ 2147483646 h 395"/>
              <a:gd name="T40" fmla="*/ 2147483646 w 556"/>
              <a:gd name="T41" fmla="*/ 2147483646 h 395"/>
              <a:gd name="T42" fmla="*/ 2147483646 w 556"/>
              <a:gd name="T43" fmla="*/ 2147483646 h 395"/>
              <a:gd name="T44" fmla="*/ 2147483646 w 556"/>
              <a:gd name="T45" fmla="*/ 2147483646 h 395"/>
              <a:gd name="T46" fmla="*/ 2147483646 w 556"/>
              <a:gd name="T47" fmla="*/ 2147483646 h 395"/>
              <a:gd name="T48" fmla="*/ 2147483646 w 556"/>
              <a:gd name="T49" fmla="*/ 2147483646 h 395"/>
              <a:gd name="T50" fmla="*/ 0 w 556"/>
              <a:gd name="T51" fmla="*/ 2147483646 h 395"/>
              <a:gd name="T52" fmla="*/ 2147483646 w 556"/>
              <a:gd name="T53" fmla="*/ 2147483646 h 395"/>
              <a:gd name="T54" fmla="*/ 2147483646 w 556"/>
              <a:gd name="T55" fmla="*/ 2147483646 h 395"/>
              <a:gd name="T56" fmla="*/ 2147483646 w 556"/>
              <a:gd name="T57" fmla="*/ 2147483646 h 395"/>
              <a:gd name="T58" fmla="*/ 2147483646 w 556"/>
              <a:gd name="T59" fmla="*/ 2147483646 h 395"/>
              <a:gd name="T60" fmla="*/ 2147483646 w 556"/>
              <a:gd name="T61" fmla="*/ 2147483646 h 395"/>
              <a:gd name="T62" fmla="*/ 2147483646 w 556"/>
              <a:gd name="T63" fmla="*/ 2147483646 h 395"/>
              <a:gd name="T64" fmla="*/ 2147483646 w 556"/>
              <a:gd name="T65" fmla="*/ 2147483646 h 395"/>
              <a:gd name="T66" fmla="*/ 2147483646 w 556"/>
              <a:gd name="T67" fmla="*/ 2147483646 h 395"/>
              <a:gd name="T68" fmla="*/ 2147483646 w 556"/>
              <a:gd name="T69" fmla="*/ 2147483646 h 395"/>
              <a:gd name="T70" fmla="*/ 2147483646 w 556"/>
              <a:gd name="T71" fmla="*/ 2147483646 h 395"/>
              <a:gd name="T72" fmla="*/ 2147483646 w 556"/>
              <a:gd name="T73" fmla="*/ 2147483646 h 395"/>
              <a:gd name="T74" fmla="*/ 2147483646 w 556"/>
              <a:gd name="T75" fmla="*/ 2147483646 h 395"/>
              <a:gd name="T76" fmla="*/ 2147483646 w 556"/>
              <a:gd name="T77" fmla="*/ 2147483646 h 395"/>
              <a:gd name="T78" fmla="*/ 2147483646 w 556"/>
              <a:gd name="T79" fmla="*/ 2147483646 h 395"/>
              <a:gd name="T80" fmla="*/ 2147483646 w 556"/>
              <a:gd name="T81" fmla="*/ 2147483646 h 395"/>
              <a:gd name="T82" fmla="*/ 2147483646 w 556"/>
              <a:gd name="T83" fmla="*/ 2147483646 h 395"/>
              <a:gd name="T84" fmla="*/ 2147483646 w 556"/>
              <a:gd name="T85" fmla="*/ 2147483646 h 395"/>
              <a:gd name="T86" fmla="*/ 2147483646 w 556"/>
              <a:gd name="T87" fmla="*/ 2147483646 h 395"/>
              <a:gd name="T88" fmla="*/ 2147483646 w 556"/>
              <a:gd name="T89" fmla="*/ 2147483646 h 395"/>
              <a:gd name="T90" fmla="*/ 2147483646 w 556"/>
              <a:gd name="T91" fmla="*/ 2147483646 h 395"/>
              <a:gd name="T92" fmla="*/ 2147483646 w 556"/>
              <a:gd name="T93" fmla="*/ 2147483646 h 395"/>
              <a:gd name="T94" fmla="*/ 2147483646 w 556"/>
              <a:gd name="T95" fmla="*/ 2147483646 h 395"/>
              <a:gd name="T96" fmla="*/ 2147483646 w 556"/>
              <a:gd name="T97" fmla="*/ 2147483646 h 395"/>
              <a:gd name="T98" fmla="*/ 2147483646 w 556"/>
              <a:gd name="T99" fmla="*/ 2147483646 h 395"/>
              <a:gd name="T100" fmla="*/ 2147483646 w 556"/>
              <a:gd name="T101" fmla="*/ 2147483646 h 395"/>
              <a:gd name="T102" fmla="*/ 2147483646 w 556"/>
              <a:gd name="T103" fmla="*/ 2147483646 h 395"/>
              <a:gd name="T104" fmla="*/ 2147483646 w 556"/>
              <a:gd name="T105" fmla="*/ 2147483646 h 395"/>
              <a:gd name="T106" fmla="*/ 2147483646 w 556"/>
              <a:gd name="T107" fmla="*/ 2147483646 h 395"/>
              <a:gd name="T108" fmla="*/ 2147483646 w 556"/>
              <a:gd name="T109" fmla="*/ 2147483646 h 395"/>
              <a:gd name="T110" fmla="*/ 2147483646 w 556"/>
              <a:gd name="T111" fmla="*/ 2147483646 h 395"/>
              <a:gd name="T112" fmla="*/ 2147483646 w 556"/>
              <a:gd name="T113" fmla="*/ 2147483646 h 395"/>
              <a:gd name="T114" fmla="*/ 2147483646 w 556"/>
              <a:gd name="T115" fmla="*/ 2147483646 h 395"/>
              <a:gd name="T116" fmla="*/ 2147483646 w 556"/>
              <a:gd name="T117" fmla="*/ 2147483646 h 395"/>
              <a:gd name="T118" fmla="*/ 2147483646 w 556"/>
              <a:gd name="T119" fmla="*/ 2147483646 h 395"/>
              <a:gd name="T120" fmla="*/ 2147483646 w 556"/>
              <a:gd name="T121" fmla="*/ 2147483646 h 395"/>
              <a:gd name="T122" fmla="*/ 2147483646 w 556"/>
              <a:gd name="T123" fmla="*/ 2147483646 h 395"/>
              <a:gd name="T124" fmla="*/ 2147483646 w 556"/>
              <a:gd name="T125" fmla="*/ 2147483646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4" name="Freeform 432"/>
          <p:cNvSpPr>
            <a:spLocks/>
          </p:cNvSpPr>
          <p:nvPr userDrawn="1"/>
        </p:nvSpPr>
        <p:spPr bwMode="auto">
          <a:xfrm>
            <a:off x="2109084" y="1978993"/>
            <a:ext cx="211667" cy="146051"/>
          </a:xfrm>
          <a:custGeom>
            <a:avLst/>
            <a:gdLst>
              <a:gd name="T0" fmla="*/ 2147483646 w 148"/>
              <a:gd name="T1" fmla="*/ 2147483646 h 146"/>
              <a:gd name="T2" fmla="*/ 2147483646 w 148"/>
              <a:gd name="T3" fmla="*/ 2147483646 h 146"/>
              <a:gd name="T4" fmla="*/ 2147483646 w 148"/>
              <a:gd name="T5" fmla="*/ 2147483646 h 146"/>
              <a:gd name="T6" fmla="*/ 2147483646 w 148"/>
              <a:gd name="T7" fmla="*/ 2147483646 h 146"/>
              <a:gd name="T8" fmla="*/ 2147483646 w 148"/>
              <a:gd name="T9" fmla="*/ 2147483646 h 146"/>
              <a:gd name="T10" fmla="*/ 2147483646 w 148"/>
              <a:gd name="T11" fmla="*/ 2147483646 h 146"/>
              <a:gd name="T12" fmla="*/ 2147483646 w 148"/>
              <a:gd name="T13" fmla="*/ 2147483646 h 146"/>
              <a:gd name="T14" fmla="*/ 2147483646 w 148"/>
              <a:gd name="T15" fmla="*/ 2147483646 h 146"/>
              <a:gd name="T16" fmla="*/ 2147483646 w 148"/>
              <a:gd name="T17" fmla="*/ 2147483646 h 146"/>
              <a:gd name="T18" fmla="*/ 2147483646 w 148"/>
              <a:gd name="T19" fmla="*/ 0 h 146"/>
              <a:gd name="T20" fmla="*/ 2147483646 w 148"/>
              <a:gd name="T21" fmla="*/ 2147483646 h 146"/>
              <a:gd name="T22" fmla="*/ 2147483646 w 148"/>
              <a:gd name="T23" fmla="*/ 2147483646 h 146"/>
              <a:gd name="T24" fmla="*/ 2147483646 w 148"/>
              <a:gd name="T25" fmla="*/ 2147483646 h 146"/>
              <a:gd name="T26" fmla="*/ 2147483646 w 148"/>
              <a:gd name="T27" fmla="*/ 2147483646 h 146"/>
              <a:gd name="T28" fmla="*/ 2147483646 w 148"/>
              <a:gd name="T29" fmla="*/ 2147483646 h 146"/>
              <a:gd name="T30" fmla="*/ 2147483646 w 148"/>
              <a:gd name="T31" fmla="*/ 2147483646 h 146"/>
              <a:gd name="T32" fmla="*/ 2147483646 w 148"/>
              <a:gd name="T33" fmla="*/ 2147483646 h 146"/>
              <a:gd name="T34" fmla="*/ 2147483646 w 148"/>
              <a:gd name="T35" fmla="*/ 2147483646 h 146"/>
              <a:gd name="T36" fmla="*/ 2147483646 w 148"/>
              <a:gd name="T37" fmla="*/ 2147483646 h 146"/>
              <a:gd name="T38" fmla="*/ 2147483646 w 148"/>
              <a:gd name="T39" fmla="*/ 2147483646 h 146"/>
              <a:gd name="T40" fmla="*/ 2147483646 w 148"/>
              <a:gd name="T41" fmla="*/ 2147483646 h 146"/>
              <a:gd name="T42" fmla="*/ 2147483646 w 148"/>
              <a:gd name="T43" fmla="*/ 2147483646 h 146"/>
              <a:gd name="T44" fmla="*/ 2147483646 w 148"/>
              <a:gd name="T45" fmla="*/ 2147483646 h 146"/>
              <a:gd name="T46" fmla="*/ 2147483646 w 148"/>
              <a:gd name="T47" fmla="*/ 2147483646 h 146"/>
              <a:gd name="T48" fmla="*/ 2147483646 w 148"/>
              <a:gd name="T49" fmla="*/ 2147483646 h 146"/>
              <a:gd name="T50" fmla="*/ 2147483646 w 148"/>
              <a:gd name="T51" fmla="*/ 2147483646 h 146"/>
              <a:gd name="T52" fmla="*/ 2147483646 w 148"/>
              <a:gd name="T53" fmla="*/ 2147483646 h 146"/>
              <a:gd name="T54" fmla="*/ 2147483646 w 148"/>
              <a:gd name="T55" fmla="*/ 2147483646 h 146"/>
              <a:gd name="T56" fmla="*/ 2147483646 w 148"/>
              <a:gd name="T57" fmla="*/ 2147483646 h 146"/>
              <a:gd name="T58" fmla="*/ 2147483646 w 148"/>
              <a:gd name="T59" fmla="*/ 2147483646 h 146"/>
              <a:gd name="T60" fmla="*/ 2147483646 w 148"/>
              <a:gd name="T61" fmla="*/ 2147483646 h 146"/>
              <a:gd name="T62" fmla="*/ 2147483646 w 148"/>
              <a:gd name="T63" fmla="*/ 2147483646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5" name="Freeform 433"/>
          <p:cNvSpPr>
            <a:spLocks/>
          </p:cNvSpPr>
          <p:nvPr userDrawn="1"/>
        </p:nvSpPr>
        <p:spPr bwMode="auto">
          <a:xfrm>
            <a:off x="2333458" y="1925027"/>
            <a:ext cx="192617" cy="93663"/>
          </a:xfrm>
          <a:custGeom>
            <a:avLst/>
            <a:gdLst>
              <a:gd name="T0" fmla="*/ 2147483646 w 133"/>
              <a:gd name="T1" fmla="*/ 2147483646 h 91"/>
              <a:gd name="T2" fmla="*/ 2147483646 w 133"/>
              <a:gd name="T3" fmla="*/ 2147483646 h 91"/>
              <a:gd name="T4" fmla="*/ 2147483646 w 133"/>
              <a:gd name="T5" fmla="*/ 2147483646 h 91"/>
              <a:gd name="T6" fmla="*/ 2147483646 w 133"/>
              <a:gd name="T7" fmla="*/ 2147483646 h 91"/>
              <a:gd name="T8" fmla="*/ 2147483646 w 133"/>
              <a:gd name="T9" fmla="*/ 2147483646 h 91"/>
              <a:gd name="T10" fmla="*/ 2147483646 w 133"/>
              <a:gd name="T11" fmla="*/ 2147483646 h 91"/>
              <a:gd name="T12" fmla="*/ 2147483646 w 133"/>
              <a:gd name="T13" fmla="*/ 2147483646 h 91"/>
              <a:gd name="T14" fmla="*/ 2147483646 w 133"/>
              <a:gd name="T15" fmla="*/ 2147483646 h 91"/>
              <a:gd name="T16" fmla="*/ 2147483646 w 133"/>
              <a:gd name="T17" fmla="*/ 2147483646 h 91"/>
              <a:gd name="T18" fmla="*/ 2147483646 w 133"/>
              <a:gd name="T19" fmla="*/ 2147483646 h 91"/>
              <a:gd name="T20" fmla="*/ 2147483646 w 133"/>
              <a:gd name="T21" fmla="*/ 2147483646 h 91"/>
              <a:gd name="T22" fmla="*/ 2147483646 w 133"/>
              <a:gd name="T23" fmla="*/ 2147483646 h 91"/>
              <a:gd name="T24" fmla="*/ 2147483646 w 133"/>
              <a:gd name="T25" fmla="*/ 2147483646 h 91"/>
              <a:gd name="T26" fmla="*/ 2147483646 w 133"/>
              <a:gd name="T27" fmla="*/ 2147483646 h 91"/>
              <a:gd name="T28" fmla="*/ 2147483646 w 133"/>
              <a:gd name="T29" fmla="*/ 2147483646 h 91"/>
              <a:gd name="T30" fmla="*/ 2147483646 w 133"/>
              <a:gd name="T31" fmla="*/ 2147483646 h 91"/>
              <a:gd name="T32" fmla="*/ 2147483646 w 133"/>
              <a:gd name="T33" fmla="*/ 2147483646 h 91"/>
              <a:gd name="T34" fmla="*/ 2147483646 w 133"/>
              <a:gd name="T35" fmla="*/ 2147483646 h 91"/>
              <a:gd name="T36" fmla="*/ 2147483646 w 133"/>
              <a:gd name="T37" fmla="*/ 2147483646 h 91"/>
              <a:gd name="T38" fmla="*/ 2147483646 w 133"/>
              <a:gd name="T39" fmla="*/ 2147483646 h 91"/>
              <a:gd name="T40" fmla="*/ 2147483646 w 133"/>
              <a:gd name="T41" fmla="*/ 2147483646 h 91"/>
              <a:gd name="T42" fmla="*/ 2147483646 w 133"/>
              <a:gd name="T43" fmla="*/ 2147483646 h 91"/>
              <a:gd name="T44" fmla="*/ 2147483646 w 133"/>
              <a:gd name="T45" fmla="*/ 2147483646 h 91"/>
              <a:gd name="T46" fmla="*/ 2147483646 w 133"/>
              <a:gd name="T47" fmla="*/ 2147483646 h 91"/>
              <a:gd name="T48" fmla="*/ 2147483646 w 133"/>
              <a:gd name="T49" fmla="*/ 2147483646 h 91"/>
              <a:gd name="T50" fmla="*/ 2147483646 w 133"/>
              <a:gd name="T51" fmla="*/ 2147483646 h 91"/>
              <a:gd name="T52" fmla="*/ 2147483646 w 133"/>
              <a:gd name="T53" fmla="*/ 2147483646 h 91"/>
              <a:gd name="T54" fmla="*/ 2147483646 w 133"/>
              <a:gd name="T55" fmla="*/ 2147483646 h 91"/>
              <a:gd name="T56" fmla="*/ 0 w 133"/>
              <a:gd name="T57" fmla="*/ 2147483646 h 91"/>
              <a:gd name="T58" fmla="*/ 2147483646 w 133"/>
              <a:gd name="T59" fmla="*/ 2147483646 h 91"/>
              <a:gd name="T60" fmla="*/ 2147483646 w 133"/>
              <a:gd name="T61" fmla="*/ 2147483646 h 91"/>
              <a:gd name="T62" fmla="*/ 2147483646 w 133"/>
              <a:gd name="T63" fmla="*/ 2147483646 h 91"/>
              <a:gd name="T64" fmla="*/ 2147483646 w 133"/>
              <a:gd name="T65" fmla="*/ 2147483646 h 91"/>
              <a:gd name="T66" fmla="*/ 2147483646 w 133"/>
              <a:gd name="T67" fmla="*/ 2147483646 h 91"/>
              <a:gd name="T68" fmla="*/ 2147483646 w 133"/>
              <a:gd name="T69" fmla="*/ 0 h 91"/>
              <a:gd name="T70" fmla="*/ 2147483646 w 133"/>
              <a:gd name="T71" fmla="*/ 2147483646 h 91"/>
              <a:gd name="T72" fmla="*/ 2147483646 w 133"/>
              <a:gd name="T73" fmla="*/ 2147483646 h 91"/>
              <a:gd name="T74" fmla="*/ 2147483646 w 133"/>
              <a:gd name="T75" fmla="*/ 2147483646 h 91"/>
              <a:gd name="T76" fmla="*/ 2147483646 w 133"/>
              <a:gd name="T77" fmla="*/ 2147483646 h 91"/>
              <a:gd name="T78" fmla="*/ 2147483646 w 133"/>
              <a:gd name="T79" fmla="*/ 2147483646 h 91"/>
              <a:gd name="T80" fmla="*/ 2147483646 w 133"/>
              <a:gd name="T81" fmla="*/ 2147483646 h 91"/>
              <a:gd name="T82" fmla="*/ 2147483646 w 133"/>
              <a:gd name="T83" fmla="*/ 2147483646 h 91"/>
              <a:gd name="T84" fmla="*/ 2147483646 w 133"/>
              <a:gd name="T85" fmla="*/ 2147483646 h 91"/>
              <a:gd name="T86" fmla="*/ 2147483646 w 133"/>
              <a:gd name="T87" fmla="*/ 2147483646 h 91"/>
              <a:gd name="T88" fmla="*/ 2147483646 w 133"/>
              <a:gd name="T89" fmla="*/ 2147483646 h 91"/>
              <a:gd name="T90" fmla="*/ 2147483646 w 133"/>
              <a:gd name="T91" fmla="*/ 2147483646 h 91"/>
              <a:gd name="T92" fmla="*/ 2147483646 w 133"/>
              <a:gd name="T93" fmla="*/ 2147483646 h 91"/>
              <a:gd name="T94" fmla="*/ 2147483646 w 133"/>
              <a:gd name="T95" fmla="*/ 2147483646 h 91"/>
              <a:gd name="T96" fmla="*/ 2147483646 w 133"/>
              <a:gd name="T97" fmla="*/ 2147483646 h 91"/>
              <a:gd name="T98" fmla="*/ 2147483646 w 133"/>
              <a:gd name="T99" fmla="*/ 2147483646 h 91"/>
              <a:gd name="T100" fmla="*/ 2147483646 w 133"/>
              <a:gd name="T101" fmla="*/ 2147483646 h 91"/>
              <a:gd name="T102" fmla="*/ 2147483646 w 133"/>
              <a:gd name="T103" fmla="*/ 2147483646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6" name="Freeform 434"/>
          <p:cNvSpPr>
            <a:spLocks/>
          </p:cNvSpPr>
          <p:nvPr userDrawn="1"/>
        </p:nvSpPr>
        <p:spPr bwMode="auto">
          <a:xfrm>
            <a:off x="2253016" y="1875814"/>
            <a:ext cx="146051" cy="61913"/>
          </a:xfrm>
          <a:custGeom>
            <a:avLst/>
            <a:gdLst>
              <a:gd name="T0" fmla="*/ 2147483646 w 102"/>
              <a:gd name="T1" fmla="*/ 2147483646 h 60"/>
              <a:gd name="T2" fmla="*/ 2147483646 w 102"/>
              <a:gd name="T3" fmla="*/ 2147483646 h 60"/>
              <a:gd name="T4" fmla="*/ 2147483646 w 102"/>
              <a:gd name="T5" fmla="*/ 2147483646 h 60"/>
              <a:gd name="T6" fmla="*/ 2147483646 w 102"/>
              <a:gd name="T7" fmla="*/ 2147483646 h 60"/>
              <a:gd name="T8" fmla="*/ 2147483646 w 102"/>
              <a:gd name="T9" fmla="*/ 2147483646 h 60"/>
              <a:gd name="T10" fmla="*/ 2147483646 w 102"/>
              <a:gd name="T11" fmla="*/ 2147483646 h 60"/>
              <a:gd name="T12" fmla="*/ 2147483646 w 102"/>
              <a:gd name="T13" fmla="*/ 2147483646 h 60"/>
              <a:gd name="T14" fmla="*/ 2147483646 w 102"/>
              <a:gd name="T15" fmla="*/ 2147483646 h 60"/>
              <a:gd name="T16" fmla="*/ 2147483646 w 102"/>
              <a:gd name="T17" fmla="*/ 2147483646 h 60"/>
              <a:gd name="T18" fmla="*/ 2147483646 w 102"/>
              <a:gd name="T19" fmla="*/ 2147483646 h 60"/>
              <a:gd name="T20" fmla="*/ 2147483646 w 102"/>
              <a:gd name="T21" fmla="*/ 2147483646 h 60"/>
              <a:gd name="T22" fmla="*/ 2147483646 w 102"/>
              <a:gd name="T23" fmla="*/ 2147483646 h 60"/>
              <a:gd name="T24" fmla="*/ 2147483646 w 102"/>
              <a:gd name="T25" fmla="*/ 2147483646 h 60"/>
              <a:gd name="T26" fmla="*/ 2147483646 w 102"/>
              <a:gd name="T27" fmla="*/ 2147483646 h 60"/>
              <a:gd name="T28" fmla="*/ 2147483646 w 102"/>
              <a:gd name="T29" fmla="*/ 2147483646 h 60"/>
              <a:gd name="T30" fmla="*/ 2147483646 w 102"/>
              <a:gd name="T31" fmla="*/ 2147483646 h 60"/>
              <a:gd name="T32" fmla="*/ 2147483646 w 102"/>
              <a:gd name="T33" fmla="*/ 2147483646 h 60"/>
              <a:gd name="T34" fmla="*/ 2147483646 w 102"/>
              <a:gd name="T35" fmla="*/ 2147483646 h 60"/>
              <a:gd name="T36" fmla="*/ 2147483646 w 102"/>
              <a:gd name="T37" fmla="*/ 2147483646 h 60"/>
              <a:gd name="T38" fmla="*/ 2147483646 w 102"/>
              <a:gd name="T39" fmla="*/ 2147483646 h 60"/>
              <a:gd name="T40" fmla="*/ 2147483646 w 102"/>
              <a:gd name="T41" fmla="*/ 2147483646 h 60"/>
              <a:gd name="T42" fmla="*/ 2147483646 w 102"/>
              <a:gd name="T43" fmla="*/ 2147483646 h 60"/>
              <a:gd name="T44" fmla="*/ 2147483646 w 102"/>
              <a:gd name="T45" fmla="*/ 2147483646 h 60"/>
              <a:gd name="T46" fmla="*/ 0 w 102"/>
              <a:gd name="T47" fmla="*/ 2147483646 h 60"/>
              <a:gd name="T48" fmla="*/ 2147483646 w 102"/>
              <a:gd name="T49" fmla="*/ 2147483646 h 60"/>
              <a:gd name="T50" fmla="*/ 2147483646 w 102"/>
              <a:gd name="T51" fmla="*/ 2147483646 h 60"/>
              <a:gd name="T52" fmla="*/ 2147483646 w 102"/>
              <a:gd name="T53" fmla="*/ 2147483646 h 60"/>
              <a:gd name="T54" fmla="*/ 2147483646 w 102"/>
              <a:gd name="T55" fmla="*/ 2147483646 h 60"/>
              <a:gd name="T56" fmla="*/ 2147483646 w 102"/>
              <a:gd name="T57" fmla="*/ 2147483646 h 60"/>
              <a:gd name="T58" fmla="*/ 2147483646 w 102"/>
              <a:gd name="T59" fmla="*/ 2147483646 h 60"/>
              <a:gd name="T60" fmla="*/ 2147483646 w 102"/>
              <a:gd name="T61" fmla="*/ 2147483646 h 60"/>
              <a:gd name="T62" fmla="*/ 2147483646 w 102"/>
              <a:gd name="T63" fmla="*/ 2147483646 h 60"/>
              <a:gd name="T64" fmla="*/ 2147483646 w 102"/>
              <a:gd name="T65" fmla="*/ 0 h 60"/>
              <a:gd name="T66" fmla="*/ 2147483646 w 102"/>
              <a:gd name="T67" fmla="*/ 0 h 60"/>
              <a:gd name="T68" fmla="*/ 2147483646 w 102"/>
              <a:gd name="T69" fmla="*/ 0 h 60"/>
              <a:gd name="T70" fmla="*/ 2147483646 w 102"/>
              <a:gd name="T71" fmla="*/ 0 h 60"/>
              <a:gd name="T72" fmla="*/ 2147483646 w 102"/>
              <a:gd name="T73" fmla="*/ 0 h 60"/>
              <a:gd name="T74" fmla="*/ 2147483646 w 102"/>
              <a:gd name="T75" fmla="*/ 0 h 60"/>
              <a:gd name="T76" fmla="*/ 2147483646 w 102"/>
              <a:gd name="T77" fmla="*/ 2147483646 h 60"/>
              <a:gd name="T78" fmla="*/ 2147483646 w 102"/>
              <a:gd name="T79" fmla="*/ 2147483646 h 60"/>
              <a:gd name="T80" fmla="*/ 2147483646 w 102"/>
              <a:gd name="T81" fmla="*/ 2147483646 h 60"/>
              <a:gd name="T82" fmla="*/ 2147483646 w 102"/>
              <a:gd name="T83" fmla="*/ 2147483646 h 60"/>
              <a:gd name="T84" fmla="*/ 2147483646 w 102"/>
              <a:gd name="T85" fmla="*/ 2147483646 h 60"/>
              <a:gd name="T86" fmla="*/ 2147483646 w 102"/>
              <a:gd name="T87" fmla="*/ 2147483646 h 60"/>
              <a:gd name="T88" fmla="*/ 2147483646 w 102"/>
              <a:gd name="T89" fmla="*/ 2147483646 h 60"/>
              <a:gd name="T90" fmla="*/ 2147483646 w 102"/>
              <a:gd name="T91" fmla="*/ 2147483646 h 60"/>
              <a:gd name="T92" fmla="*/ 2147483646 w 102"/>
              <a:gd name="T93" fmla="*/ 2147483646 h 60"/>
              <a:gd name="T94" fmla="*/ 2147483646 w 102"/>
              <a:gd name="T95" fmla="*/ 2147483646 h 60"/>
              <a:gd name="T96" fmla="*/ 2147483646 w 102"/>
              <a:gd name="T97" fmla="*/ 2147483646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7" name="Freeform 435"/>
          <p:cNvSpPr>
            <a:spLocks/>
          </p:cNvSpPr>
          <p:nvPr userDrawn="1"/>
        </p:nvSpPr>
        <p:spPr bwMode="auto">
          <a:xfrm>
            <a:off x="2540901" y="1937717"/>
            <a:ext cx="122767" cy="80963"/>
          </a:xfrm>
          <a:custGeom>
            <a:avLst/>
            <a:gdLst>
              <a:gd name="T0" fmla="*/ 2147483646 w 86"/>
              <a:gd name="T1" fmla="*/ 2147483646 h 80"/>
              <a:gd name="T2" fmla="*/ 2147483646 w 86"/>
              <a:gd name="T3" fmla="*/ 0 h 80"/>
              <a:gd name="T4" fmla="*/ 2147483646 w 86"/>
              <a:gd name="T5" fmla="*/ 2147483646 h 80"/>
              <a:gd name="T6" fmla="*/ 2147483646 w 86"/>
              <a:gd name="T7" fmla="*/ 2147483646 h 80"/>
              <a:gd name="T8" fmla="*/ 2147483646 w 86"/>
              <a:gd name="T9" fmla="*/ 2147483646 h 80"/>
              <a:gd name="T10" fmla="*/ 2147483646 w 86"/>
              <a:gd name="T11" fmla="*/ 2147483646 h 80"/>
              <a:gd name="T12" fmla="*/ 2147483646 w 86"/>
              <a:gd name="T13" fmla="*/ 2147483646 h 80"/>
              <a:gd name="T14" fmla="*/ 2147483646 w 86"/>
              <a:gd name="T15" fmla="*/ 2147483646 h 80"/>
              <a:gd name="T16" fmla="*/ 2147483646 w 86"/>
              <a:gd name="T17" fmla="*/ 2147483646 h 80"/>
              <a:gd name="T18" fmla="*/ 2147483646 w 86"/>
              <a:gd name="T19" fmla="*/ 2147483646 h 80"/>
              <a:gd name="T20" fmla="*/ 2147483646 w 86"/>
              <a:gd name="T21" fmla="*/ 2147483646 h 80"/>
              <a:gd name="T22" fmla="*/ 2147483646 w 86"/>
              <a:gd name="T23" fmla="*/ 2147483646 h 80"/>
              <a:gd name="T24" fmla="*/ 2147483646 w 86"/>
              <a:gd name="T25" fmla="*/ 2147483646 h 80"/>
              <a:gd name="T26" fmla="*/ 2147483646 w 86"/>
              <a:gd name="T27" fmla="*/ 2147483646 h 80"/>
              <a:gd name="T28" fmla="*/ 2147483646 w 86"/>
              <a:gd name="T29" fmla="*/ 2147483646 h 80"/>
              <a:gd name="T30" fmla="*/ 2147483646 w 86"/>
              <a:gd name="T31" fmla="*/ 2147483646 h 80"/>
              <a:gd name="T32" fmla="*/ 2147483646 w 86"/>
              <a:gd name="T33" fmla="*/ 2147483646 h 80"/>
              <a:gd name="T34" fmla="*/ 2147483646 w 86"/>
              <a:gd name="T35" fmla="*/ 2147483646 h 80"/>
              <a:gd name="T36" fmla="*/ 2147483646 w 86"/>
              <a:gd name="T37" fmla="*/ 2147483646 h 80"/>
              <a:gd name="T38" fmla="*/ 2147483646 w 86"/>
              <a:gd name="T39" fmla="*/ 2147483646 h 80"/>
              <a:gd name="T40" fmla="*/ 2147483646 w 86"/>
              <a:gd name="T41" fmla="*/ 2147483646 h 80"/>
              <a:gd name="T42" fmla="*/ 2147483646 w 86"/>
              <a:gd name="T43" fmla="*/ 2147483646 h 80"/>
              <a:gd name="T44" fmla="*/ 2147483646 w 86"/>
              <a:gd name="T45" fmla="*/ 2147483646 h 80"/>
              <a:gd name="T46" fmla="*/ 2147483646 w 86"/>
              <a:gd name="T47" fmla="*/ 2147483646 h 80"/>
              <a:gd name="T48" fmla="*/ 2147483646 w 86"/>
              <a:gd name="T49" fmla="*/ 2147483646 h 80"/>
              <a:gd name="T50" fmla="*/ 2147483646 w 86"/>
              <a:gd name="T51" fmla="*/ 2147483646 h 80"/>
              <a:gd name="T52" fmla="*/ 2147483646 w 86"/>
              <a:gd name="T53" fmla="*/ 2147483646 h 80"/>
              <a:gd name="T54" fmla="*/ 2147483646 w 86"/>
              <a:gd name="T55" fmla="*/ 2147483646 h 80"/>
              <a:gd name="T56" fmla="*/ 2147483646 w 86"/>
              <a:gd name="T57" fmla="*/ 2147483646 h 80"/>
              <a:gd name="T58" fmla="*/ 2147483646 w 86"/>
              <a:gd name="T59" fmla="*/ 2147483646 h 80"/>
              <a:gd name="T60" fmla="*/ 2147483646 w 86"/>
              <a:gd name="T61" fmla="*/ 2147483646 h 80"/>
              <a:gd name="T62" fmla="*/ 2147483646 w 86"/>
              <a:gd name="T63" fmla="*/ 2147483646 h 80"/>
              <a:gd name="T64" fmla="*/ 2147483646 w 86"/>
              <a:gd name="T65" fmla="*/ 2147483646 h 80"/>
              <a:gd name="T66" fmla="*/ 2147483646 w 86"/>
              <a:gd name="T67" fmla="*/ 2147483646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8" name="Freeform 436"/>
          <p:cNvSpPr>
            <a:spLocks/>
          </p:cNvSpPr>
          <p:nvPr userDrawn="1"/>
        </p:nvSpPr>
        <p:spPr bwMode="auto">
          <a:xfrm>
            <a:off x="2665768" y="1986938"/>
            <a:ext cx="48683" cy="46039"/>
          </a:xfrm>
          <a:custGeom>
            <a:avLst/>
            <a:gdLst>
              <a:gd name="T0" fmla="*/ 2147483646 w 34"/>
              <a:gd name="T1" fmla="*/ 2147483646 h 46"/>
              <a:gd name="T2" fmla="*/ 2147483646 w 34"/>
              <a:gd name="T3" fmla="*/ 2147483646 h 46"/>
              <a:gd name="T4" fmla="*/ 2147483646 w 34"/>
              <a:gd name="T5" fmla="*/ 2147483646 h 46"/>
              <a:gd name="T6" fmla="*/ 2147483646 w 34"/>
              <a:gd name="T7" fmla="*/ 2147483646 h 46"/>
              <a:gd name="T8" fmla="*/ 2147483646 w 34"/>
              <a:gd name="T9" fmla="*/ 2147483646 h 46"/>
              <a:gd name="T10" fmla="*/ 2147483646 w 34"/>
              <a:gd name="T11" fmla="*/ 2147483646 h 46"/>
              <a:gd name="T12" fmla="*/ 2147483646 w 34"/>
              <a:gd name="T13" fmla="*/ 2147483646 h 46"/>
              <a:gd name="T14" fmla="*/ 0 w 34"/>
              <a:gd name="T15" fmla="*/ 2147483646 h 46"/>
              <a:gd name="T16" fmla="*/ 2147483646 w 34"/>
              <a:gd name="T17" fmla="*/ 2147483646 h 46"/>
              <a:gd name="T18" fmla="*/ 2147483646 w 34"/>
              <a:gd name="T19" fmla="*/ 2147483646 h 46"/>
              <a:gd name="T20" fmla="*/ 2147483646 w 34"/>
              <a:gd name="T21" fmla="*/ 2147483646 h 46"/>
              <a:gd name="T22" fmla="*/ 2147483646 w 34"/>
              <a:gd name="T23" fmla="*/ 2147483646 h 46"/>
              <a:gd name="T24" fmla="*/ 2147483646 w 34"/>
              <a:gd name="T25" fmla="*/ 2147483646 h 46"/>
              <a:gd name="T26" fmla="*/ 2147483646 w 34"/>
              <a:gd name="T27" fmla="*/ 2147483646 h 46"/>
              <a:gd name="T28" fmla="*/ 2147483646 w 34"/>
              <a:gd name="T29" fmla="*/ 2147483646 h 46"/>
              <a:gd name="T30" fmla="*/ 2147483646 w 34"/>
              <a:gd name="T31" fmla="*/ 2147483646 h 46"/>
              <a:gd name="T32" fmla="*/ 2147483646 w 34"/>
              <a:gd name="T33" fmla="*/ 2147483646 h 46"/>
              <a:gd name="T34" fmla="*/ 2147483646 w 34"/>
              <a:gd name="T35" fmla="*/ 2147483646 h 46"/>
              <a:gd name="T36" fmla="*/ 2147483646 w 34"/>
              <a:gd name="T37" fmla="*/ 2147483646 h 46"/>
              <a:gd name="T38" fmla="*/ 2147483646 w 34"/>
              <a:gd name="T39" fmla="*/ 2147483646 h 46"/>
              <a:gd name="T40" fmla="*/ 2147483646 w 34"/>
              <a:gd name="T41" fmla="*/ 2147483646 h 46"/>
              <a:gd name="T42" fmla="*/ 2147483646 w 34"/>
              <a:gd name="T43" fmla="*/ 2147483646 h 46"/>
              <a:gd name="T44" fmla="*/ 2147483646 w 34"/>
              <a:gd name="T45" fmla="*/ 2147483646 h 46"/>
              <a:gd name="T46" fmla="*/ 2147483646 w 34"/>
              <a:gd name="T47" fmla="*/ 2147483646 h 46"/>
              <a:gd name="T48" fmla="*/ 2147483646 w 34"/>
              <a:gd name="T49" fmla="*/ 0 h 46"/>
              <a:gd name="T50" fmla="*/ 2147483646 w 34"/>
              <a:gd name="T51" fmla="*/ 0 h 46"/>
              <a:gd name="T52" fmla="*/ 2147483646 w 34"/>
              <a:gd name="T53" fmla="*/ 0 h 46"/>
              <a:gd name="T54" fmla="*/ 2147483646 w 34"/>
              <a:gd name="T55" fmla="*/ 2147483646 h 46"/>
              <a:gd name="T56" fmla="*/ 2147483646 w 34"/>
              <a:gd name="T57" fmla="*/ 2147483646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49" name="Freeform 437"/>
          <p:cNvSpPr>
            <a:spLocks/>
          </p:cNvSpPr>
          <p:nvPr userDrawn="1"/>
        </p:nvSpPr>
        <p:spPr bwMode="auto">
          <a:xfrm>
            <a:off x="2653068" y="1923431"/>
            <a:ext cx="287867" cy="103188"/>
          </a:xfrm>
          <a:custGeom>
            <a:avLst/>
            <a:gdLst>
              <a:gd name="T0" fmla="*/ 2147483646 w 202"/>
              <a:gd name="T1" fmla="*/ 2147483646 h 100"/>
              <a:gd name="T2" fmla="*/ 2147483646 w 202"/>
              <a:gd name="T3" fmla="*/ 2147483646 h 100"/>
              <a:gd name="T4" fmla="*/ 2147483646 w 202"/>
              <a:gd name="T5" fmla="*/ 2147483646 h 100"/>
              <a:gd name="T6" fmla="*/ 2147483646 w 202"/>
              <a:gd name="T7" fmla="*/ 2147483646 h 100"/>
              <a:gd name="T8" fmla="*/ 2147483646 w 202"/>
              <a:gd name="T9" fmla="*/ 2147483646 h 100"/>
              <a:gd name="T10" fmla="*/ 2147483646 w 202"/>
              <a:gd name="T11" fmla="*/ 2147483646 h 100"/>
              <a:gd name="T12" fmla="*/ 2147483646 w 202"/>
              <a:gd name="T13" fmla="*/ 2147483646 h 100"/>
              <a:gd name="T14" fmla="*/ 2147483646 w 202"/>
              <a:gd name="T15" fmla="*/ 2147483646 h 100"/>
              <a:gd name="T16" fmla="*/ 2147483646 w 202"/>
              <a:gd name="T17" fmla="*/ 2147483646 h 100"/>
              <a:gd name="T18" fmla="*/ 2147483646 w 202"/>
              <a:gd name="T19" fmla="*/ 2147483646 h 100"/>
              <a:gd name="T20" fmla="*/ 2147483646 w 202"/>
              <a:gd name="T21" fmla="*/ 2147483646 h 100"/>
              <a:gd name="T22" fmla="*/ 2147483646 w 202"/>
              <a:gd name="T23" fmla="*/ 2147483646 h 100"/>
              <a:gd name="T24" fmla="*/ 2147483646 w 202"/>
              <a:gd name="T25" fmla="*/ 2147483646 h 100"/>
              <a:gd name="T26" fmla="*/ 2147483646 w 202"/>
              <a:gd name="T27" fmla="*/ 2147483646 h 100"/>
              <a:gd name="T28" fmla="*/ 2147483646 w 202"/>
              <a:gd name="T29" fmla="*/ 2147483646 h 100"/>
              <a:gd name="T30" fmla="*/ 2147483646 w 202"/>
              <a:gd name="T31" fmla="*/ 2147483646 h 100"/>
              <a:gd name="T32" fmla="*/ 2147483646 w 202"/>
              <a:gd name="T33" fmla="*/ 2147483646 h 100"/>
              <a:gd name="T34" fmla="*/ 2147483646 w 202"/>
              <a:gd name="T35" fmla="*/ 2147483646 h 100"/>
              <a:gd name="T36" fmla="*/ 2147483646 w 202"/>
              <a:gd name="T37" fmla="*/ 2147483646 h 100"/>
              <a:gd name="T38" fmla="*/ 2147483646 w 202"/>
              <a:gd name="T39" fmla="*/ 2147483646 h 100"/>
              <a:gd name="T40" fmla="*/ 2147483646 w 202"/>
              <a:gd name="T41" fmla="*/ 2147483646 h 100"/>
              <a:gd name="T42" fmla="*/ 2147483646 w 202"/>
              <a:gd name="T43" fmla="*/ 2147483646 h 100"/>
              <a:gd name="T44" fmla="*/ 2147483646 w 202"/>
              <a:gd name="T45" fmla="*/ 2147483646 h 100"/>
              <a:gd name="T46" fmla="*/ 2147483646 w 202"/>
              <a:gd name="T47" fmla="*/ 2147483646 h 100"/>
              <a:gd name="T48" fmla="*/ 2147483646 w 202"/>
              <a:gd name="T49" fmla="*/ 2147483646 h 100"/>
              <a:gd name="T50" fmla="*/ 2147483646 w 202"/>
              <a:gd name="T51" fmla="*/ 2147483646 h 100"/>
              <a:gd name="T52" fmla="*/ 2147483646 w 202"/>
              <a:gd name="T53" fmla="*/ 2147483646 h 100"/>
              <a:gd name="T54" fmla="*/ 0 w 202"/>
              <a:gd name="T55" fmla="*/ 2147483646 h 100"/>
              <a:gd name="T56" fmla="*/ 2147483646 w 202"/>
              <a:gd name="T57" fmla="*/ 2147483646 h 100"/>
              <a:gd name="T58" fmla="*/ 2147483646 w 202"/>
              <a:gd name="T59" fmla="*/ 0 h 100"/>
              <a:gd name="T60" fmla="*/ 2147483646 w 202"/>
              <a:gd name="T61" fmla="*/ 2147483646 h 100"/>
              <a:gd name="T62" fmla="*/ 2147483646 w 202"/>
              <a:gd name="T63" fmla="*/ 2147483646 h 100"/>
              <a:gd name="T64" fmla="*/ 2147483646 w 202"/>
              <a:gd name="T65" fmla="*/ 2147483646 h 100"/>
              <a:gd name="T66" fmla="*/ 2147483646 w 202"/>
              <a:gd name="T67" fmla="*/ 2147483646 h 100"/>
              <a:gd name="T68" fmla="*/ 2147483646 w 202"/>
              <a:gd name="T69" fmla="*/ 2147483646 h 100"/>
              <a:gd name="T70" fmla="*/ 2147483646 w 202"/>
              <a:gd name="T71" fmla="*/ 2147483646 h 100"/>
              <a:gd name="T72" fmla="*/ 2147483646 w 202"/>
              <a:gd name="T73" fmla="*/ 2147483646 h 100"/>
              <a:gd name="T74" fmla="*/ 2147483646 w 202"/>
              <a:gd name="T75" fmla="*/ 2147483646 h 100"/>
              <a:gd name="T76" fmla="*/ 2147483646 w 202"/>
              <a:gd name="T77" fmla="*/ 2147483646 h 100"/>
              <a:gd name="T78" fmla="*/ 2147483646 w 202"/>
              <a:gd name="T79" fmla="*/ 2147483646 h 100"/>
              <a:gd name="T80" fmla="*/ 2147483646 w 202"/>
              <a:gd name="T81" fmla="*/ 2147483646 h 100"/>
              <a:gd name="T82" fmla="*/ 2147483646 w 202"/>
              <a:gd name="T83" fmla="*/ 2147483646 h 100"/>
              <a:gd name="T84" fmla="*/ 2147483646 w 202"/>
              <a:gd name="T85" fmla="*/ 2147483646 h 100"/>
              <a:gd name="T86" fmla="*/ 2147483646 w 202"/>
              <a:gd name="T87" fmla="*/ 2147483646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0" name="Freeform 438"/>
          <p:cNvSpPr>
            <a:spLocks/>
          </p:cNvSpPr>
          <p:nvPr userDrawn="1"/>
        </p:nvSpPr>
        <p:spPr bwMode="auto">
          <a:xfrm>
            <a:off x="2426584" y="1858343"/>
            <a:ext cx="59267" cy="38100"/>
          </a:xfrm>
          <a:custGeom>
            <a:avLst/>
            <a:gdLst>
              <a:gd name="T0" fmla="*/ 2147483646 w 40"/>
              <a:gd name="T1" fmla="*/ 2147483646 h 37"/>
              <a:gd name="T2" fmla="*/ 2147483646 w 40"/>
              <a:gd name="T3" fmla="*/ 2147483646 h 37"/>
              <a:gd name="T4" fmla="*/ 2147483646 w 40"/>
              <a:gd name="T5" fmla="*/ 2147483646 h 37"/>
              <a:gd name="T6" fmla="*/ 2147483646 w 40"/>
              <a:gd name="T7" fmla="*/ 2147483646 h 37"/>
              <a:gd name="T8" fmla="*/ 2147483646 w 40"/>
              <a:gd name="T9" fmla="*/ 2147483646 h 37"/>
              <a:gd name="T10" fmla="*/ 2147483646 w 40"/>
              <a:gd name="T11" fmla="*/ 2147483646 h 37"/>
              <a:gd name="T12" fmla="*/ 2147483646 w 40"/>
              <a:gd name="T13" fmla="*/ 2147483646 h 37"/>
              <a:gd name="T14" fmla="*/ 2147483646 w 40"/>
              <a:gd name="T15" fmla="*/ 2147483646 h 37"/>
              <a:gd name="T16" fmla="*/ 2147483646 w 40"/>
              <a:gd name="T17" fmla="*/ 2147483646 h 37"/>
              <a:gd name="T18" fmla="*/ 2147483646 w 40"/>
              <a:gd name="T19" fmla="*/ 2147483646 h 37"/>
              <a:gd name="T20" fmla="*/ 2147483646 w 40"/>
              <a:gd name="T21" fmla="*/ 2147483646 h 37"/>
              <a:gd name="T22" fmla="*/ 2147483646 w 40"/>
              <a:gd name="T23" fmla="*/ 2147483646 h 37"/>
              <a:gd name="T24" fmla="*/ 2147483646 w 40"/>
              <a:gd name="T25" fmla="*/ 2147483646 h 37"/>
              <a:gd name="T26" fmla="*/ 2147483646 w 40"/>
              <a:gd name="T27" fmla="*/ 2147483646 h 37"/>
              <a:gd name="T28" fmla="*/ 0 w 40"/>
              <a:gd name="T29" fmla="*/ 2147483646 h 37"/>
              <a:gd name="T30" fmla="*/ 2147483646 w 40"/>
              <a:gd name="T31" fmla="*/ 2147483646 h 37"/>
              <a:gd name="T32" fmla="*/ 2147483646 w 40"/>
              <a:gd name="T33" fmla="*/ 2147483646 h 37"/>
              <a:gd name="T34" fmla="*/ 2147483646 w 40"/>
              <a:gd name="T35" fmla="*/ 2147483646 h 37"/>
              <a:gd name="T36" fmla="*/ 2147483646 w 40"/>
              <a:gd name="T37" fmla="*/ 2147483646 h 37"/>
              <a:gd name="T38" fmla="*/ 2147483646 w 40"/>
              <a:gd name="T39" fmla="*/ 0 h 37"/>
              <a:gd name="T40" fmla="*/ 2147483646 w 40"/>
              <a:gd name="T41" fmla="*/ 2147483646 h 37"/>
              <a:gd name="T42" fmla="*/ 2147483646 w 40"/>
              <a:gd name="T43" fmla="*/ 2147483646 h 37"/>
              <a:gd name="T44" fmla="*/ 2147483646 w 40"/>
              <a:gd name="T45" fmla="*/ 2147483646 h 37"/>
              <a:gd name="T46" fmla="*/ 2147483646 w 40"/>
              <a:gd name="T47" fmla="*/ 2147483646 h 37"/>
              <a:gd name="T48" fmla="*/ 2147483646 w 40"/>
              <a:gd name="T49" fmla="*/ 2147483646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1" name="Freeform 439"/>
          <p:cNvSpPr>
            <a:spLocks/>
          </p:cNvSpPr>
          <p:nvPr userDrawn="1"/>
        </p:nvSpPr>
        <p:spPr bwMode="auto">
          <a:xfrm flipV="1">
            <a:off x="2653068" y="1617044"/>
            <a:ext cx="287867" cy="323851"/>
          </a:xfrm>
          <a:custGeom>
            <a:avLst/>
            <a:gdLst>
              <a:gd name="T0" fmla="*/ 2147483646 w 201"/>
              <a:gd name="T1" fmla="*/ 2147483646 h 319"/>
              <a:gd name="T2" fmla="*/ 2147483646 w 201"/>
              <a:gd name="T3" fmla="*/ 2147483646 h 319"/>
              <a:gd name="T4" fmla="*/ 2147483646 w 201"/>
              <a:gd name="T5" fmla="*/ 2147483646 h 319"/>
              <a:gd name="T6" fmla="*/ 2147483646 w 201"/>
              <a:gd name="T7" fmla="*/ 2147483646 h 319"/>
              <a:gd name="T8" fmla="*/ 2147483646 w 201"/>
              <a:gd name="T9" fmla="*/ 2147483646 h 319"/>
              <a:gd name="T10" fmla="*/ 2147483646 w 201"/>
              <a:gd name="T11" fmla="*/ 2147483646 h 319"/>
              <a:gd name="T12" fmla="*/ 2147483646 w 201"/>
              <a:gd name="T13" fmla="*/ 2147483646 h 319"/>
              <a:gd name="T14" fmla="*/ 2147483646 w 201"/>
              <a:gd name="T15" fmla="*/ 2147483646 h 319"/>
              <a:gd name="T16" fmla="*/ 2147483646 w 201"/>
              <a:gd name="T17" fmla="*/ 2147483646 h 319"/>
              <a:gd name="T18" fmla="*/ 2147483646 w 201"/>
              <a:gd name="T19" fmla="*/ 2147483646 h 319"/>
              <a:gd name="T20" fmla="*/ 2147483646 w 201"/>
              <a:gd name="T21" fmla="*/ 2147483646 h 319"/>
              <a:gd name="T22" fmla="*/ 2147483646 w 201"/>
              <a:gd name="T23" fmla="*/ 2147483646 h 319"/>
              <a:gd name="T24" fmla="*/ 2147483646 w 201"/>
              <a:gd name="T25" fmla="*/ 2147483646 h 319"/>
              <a:gd name="T26" fmla="*/ 2147483646 w 201"/>
              <a:gd name="T27" fmla="*/ 2147483646 h 319"/>
              <a:gd name="T28" fmla="*/ 2147483646 w 201"/>
              <a:gd name="T29" fmla="*/ 2147483646 h 319"/>
              <a:gd name="T30" fmla="*/ 2147483646 w 201"/>
              <a:gd name="T31" fmla="*/ 2147483646 h 319"/>
              <a:gd name="T32" fmla="*/ 2147483646 w 201"/>
              <a:gd name="T33" fmla="*/ 2147483646 h 319"/>
              <a:gd name="T34" fmla="*/ 2147483646 w 201"/>
              <a:gd name="T35" fmla="*/ 2147483646 h 319"/>
              <a:gd name="T36" fmla="*/ 2147483646 w 201"/>
              <a:gd name="T37" fmla="*/ 2147483646 h 319"/>
              <a:gd name="T38" fmla="*/ 2147483646 w 201"/>
              <a:gd name="T39" fmla="*/ 2147483646 h 319"/>
              <a:gd name="T40" fmla="*/ 2147483646 w 201"/>
              <a:gd name="T41" fmla="*/ 2147483646 h 319"/>
              <a:gd name="T42" fmla="*/ 2147483646 w 201"/>
              <a:gd name="T43" fmla="*/ 2147483646 h 319"/>
              <a:gd name="T44" fmla="*/ 2147483646 w 201"/>
              <a:gd name="T45" fmla="*/ 2147483646 h 319"/>
              <a:gd name="T46" fmla="*/ 2147483646 w 201"/>
              <a:gd name="T47" fmla="*/ 2147483646 h 319"/>
              <a:gd name="T48" fmla="*/ 2147483646 w 201"/>
              <a:gd name="T49" fmla="*/ 2147483646 h 319"/>
              <a:gd name="T50" fmla="*/ 2147483646 w 201"/>
              <a:gd name="T51" fmla="*/ 0 h 319"/>
              <a:gd name="T52" fmla="*/ 2147483646 w 201"/>
              <a:gd name="T53" fmla="*/ 2147483646 h 319"/>
              <a:gd name="T54" fmla="*/ 2147483646 w 201"/>
              <a:gd name="T55" fmla="*/ 2147483646 h 319"/>
              <a:gd name="T56" fmla="*/ 2147483646 w 201"/>
              <a:gd name="T57" fmla="*/ 2147483646 h 319"/>
              <a:gd name="T58" fmla="*/ 2147483646 w 201"/>
              <a:gd name="T59" fmla="*/ 2147483646 h 319"/>
              <a:gd name="T60" fmla="*/ 2147483646 w 201"/>
              <a:gd name="T61" fmla="*/ 2147483646 h 319"/>
              <a:gd name="T62" fmla="*/ 2147483646 w 201"/>
              <a:gd name="T63" fmla="*/ 2147483646 h 319"/>
              <a:gd name="T64" fmla="*/ 2147483646 w 201"/>
              <a:gd name="T65" fmla="*/ 2147483646 h 319"/>
              <a:gd name="T66" fmla="*/ 2147483646 w 201"/>
              <a:gd name="T67" fmla="*/ 2147483646 h 319"/>
              <a:gd name="T68" fmla="*/ 2147483646 w 201"/>
              <a:gd name="T69" fmla="*/ 2147483646 h 319"/>
              <a:gd name="T70" fmla="*/ 2147483646 w 201"/>
              <a:gd name="T71" fmla="*/ 2147483646 h 319"/>
              <a:gd name="T72" fmla="*/ 2147483646 w 201"/>
              <a:gd name="T73" fmla="*/ 2147483646 h 319"/>
              <a:gd name="T74" fmla="*/ 2147483646 w 201"/>
              <a:gd name="T75" fmla="*/ 2147483646 h 319"/>
              <a:gd name="T76" fmla="*/ 2147483646 w 201"/>
              <a:gd name="T77" fmla="*/ 2147483646 h 319"/>
              <a:gd name="T78" fmla="*/ 2147483646 w 201"/>
              <a:gd name="T79" fmla="*/ 2147483646 h 319"/>
              <a:gd name="T80" fmla="*/ 2147483646 w 201"/>
              <a:gd name="T81" fmla="*/ 2147483646 h 319"/>
              <a:gd name="T82" fmla="*/ 2147483646 w 201"/>
              <a:gd name="T83" fmla="*/ 2147483646 h 319"/>
              <a:gd name="T84" fmla="*/ 2147483646 w 201"/>
              <a:gd name="T85" fmla="*/ 2147483646 h 319"/>
              <a:gd name="T86" fmla="*/ 0 w 201"/>
              <a:gd name="T87" fmla="*/ 2147483646 h 319"/>
              <a:gd name="T88" fmla="*/ 2147483646 w 201"/>
              <a:gd name="T89" fmla="*/ 2147483646 h 319"/>
              <a:gd name="T90" fmla="*/ 2147483646 w 201"/>
              <a:gd name="T91" fmla="*/ 2147483646 h 319"/>
              <a:gd name="T92" fmla="*/ 2147483646 w 201"/>
              <a:gd name="T93" fmla="*/ 2147483646 h 319"/>
              <a:gd name="T94" fmla="*/ 2147483646 w 201"/>
              <a:gd name="T95" fmla="*/ 2147483646 h 319"/>
              <a:gd name="T96" fmla="*/ 2147483646 w 201"/>
              <a:gd name="T97" fmla="*/ 2147483646 h 319"/>
              <a:gd name="T98" fmla="*/ 2147483646 w 201"/>
              <a:gd name="T99" fmla="*/ 2147483646 h 319"/>
              <a:gd name="T100" fmla="*/ 2147483646 w 201"/>
              <a:gd name="T101" fmla="*/ 2147483646 h 319"/>
              <a:gd name="T102" fmla="*/ 2147483646 w 201"/>
              <a:gd name="T103" fmla="*/ 2147483646 h 319"/>
              <a:gd name="T104" fmla="*/ 2147483646 w 201"/>
              <a:gd name="T105" fmla="*/ 2147483646 h 319"/>
              <a:gd name="T106" fmla="*/ 2147483646 w 201"/>
              <a:gd name="T107" fmla="*/ 2147483646 h 319"/>
              <a:gd name="T108" fmla="*/ 2147483646 w 201"/>
              <a:gd name="T109" fmla="*/ 2147483646 h 319"/>
              <a:gd name="T110" fmla="*/ 2147483646 w 201"/>
              <a:gd name="T111" fmla="*/ 2147483646 h 3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2" name="Freeform 440"/>
          <p:cNvSpPr>
            <a:spLocks/>
          </p:cNvSpPr>
          <p:nvPr userDrawn="1"/>
        </p:nvSpPr>
        <p:spPr bwMode="auto">
          <a:xfrm>
            <a:off x="2659434" y="1885342"/>
            <a:ext cx="48684" cy="17463"/>
          </a:xfrm>
          <a:custGeom>
            <a:avLst/>
            <a:gdLst>
              <a:gd name="T0" fmla="*/ 2147483646 w 34"/>
              <a:gd name="T1" fmla="*/ 0 h 18"/>
              <a:gd name="T2" fmla="*/ 2147483646 w 34"/>
              <a:gd name="T3" fmla="*/ 2147483646 h 18"/>
              <a:gd name="T4" fmla="*/ 2147483646 w 34"/>
              <a:gd name="T5" fmla="*/ 2147483646 h 18"/>
              <a:gd name="T6" fmla="*/ 2147483646 w 34"/>
              <a:gd name="T7" fmla="*/ 2147483646 h 18"/>
              <a:gd name="T8" fmla="*/ 2147483646 w 34"/>
              <a:gd name="T9" fmla="*/ 2147483646 h 18"/>
              <a:gd name="T10" fmla="*/ 2147483646 w 34"/>
              <a:gd name="T11" fmla="*/ 2147483646 h 18"/>
              <a:gd name="T12" fmla="*/ 2147483646 w 34"/>
              <a:gd name="T13" fmla="*/ 2147483646 h 18"/>
              <a:gd name="T14" fmla="*/ 2147483646 w 34"/>
              <a:gd name="T15" fmla="*/ 2147483646 h 18"/>
              <a:gd name="T16" fmla="*/ 2147483646 w 34"/>
              <a:gd name="T17" fmla="*/ 2147483646 h 18"/>
              <a:gd name="T18" fmla="*/ 2147483646 w 34"/>
              <a:gd name="T19" fmla="*/ 2147483646 h 18"/>
              <a:gd name="T20" fmla="*/ 0 w 34"/>
              <a:gd name="T21" fmla="*/ 2147483646 h 18"/>
              <a:gd name="T22" fmla="*/ 0 w 34"/>
              <a:gd name="T23" fmla="*/ 2147483646 h 18"/>
              <a:gd name="T24" fmla="*/ 2147483646 w 34"/>
              <a:gd name="T25" fmla="*/ 2147483646 h 18"/>
              <a:gd name="T26" fmla="*/ 2147483646 w 34"/>
              <a:gd name="T27" fmla="*/ 2147483646 h 18"/>
              <a:gd name="T28" fmla="*/ 2147483646 w 34"/>
              <a:gd name="T29" fmla="*/ 2147483646 h 18"/>
              <a:gd name="T30" fmla="*/ 2147483646 w 34"/>
              <a:gd name="T31" fmla="*/ 2147483646 h 18"/>
              <a:gd name="T32" fmla="*/ 2147483646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3" name="Freeform 441"/>
          <p:cNvSpPr>
            <a:spLocks/>
          </p:cNvSpPr>
          <p:nvPr userDrawn="1"/>
        </p:nvSpPr>
        <p:spPr bwMode="auto">
          <a:xfrm>
            <a:off x="2634017" y="1839299"/>
            <a:ext cx="44451" cy="47625"/>
          </a:xfrm>
          <a:custGeom>
            <a:avLst/>
            <a:gdLst>
              <a:gd name="T0" fmla="*/ 2147483646 w 34"/>
              <a:gd name="T1" fmla="*/ 2147483646 h 46"/>
              <a:gd name="T2" fmla="*/ 2147483646 w 34"/>
              <a:gd name="T3" fmla="*/ 2147483646 h 46"/>
              <a:gd name="T4" fmla="*/ 2147483646 w 34"/>
              <a:gd name="T5" fmla="*/ 2147483646 h 46"/>
              <a:gd name="T6" fmla="*/ 2147483646 w 34"/>
              <a:gd name="T7" fmla="*/ 0 h 46"/>
              <a:gd name="T8" fmla="*/ 2147483646 w 34"/>
              <a:gd name="T9" fmla="*/ 0 h 46"/>
              <a:gd name="T10" fmla="*/ 2147483646 w 34"/>
              <a:gd name="T11" fmla="*/ 2147483646 h 46"/>
              <a:gd name="T12" fmla="*/ 0 w 34"/>
              <a:gd name="T13" fmla="*/ 2147483646 h 46"/>
              <a:gd name="T14" fmla="*/ 2147483646 w 34"/>
              <a:gd name="T15" fmla="*/ 2147483646 h 46"/>
              <a:gd name="T16" fmla="*/ 2147483646 w 34"/>
              <a:gd name="T17" fmla="*/ 2147483646 h 46"/>
              <a:gd name="T18" fmla="*/ 2147483646 w 34"/>
              <a:gd name="T19" fmla="*/ 2147483646 h 46"/>
              <a:gd name="T20" fmla="*/ 2147483646 w 34"/>
              <a:gd name="T21" fmla="*/ 2147483646 h 46"/>
              <a:gd name="T22" fmla="*/ 2147483646 w 34"/>
              <a:gd name="T23" fmla="*/ 2147483646 h 46"/>
              <a:gd name="T24" fmla="*/ 2147483646 w 34"/>
              <a:gd name="T25" fmla="*/ 2147483646 h 46"/>
              <a:gd name="T26" fmla="*/ 2147483646 w 34"/>
              <a:gd name="T27" fmla="*/ 2147483646 h 46"/>
              <a:gd name="T28" fmla="*/ 2147483646 w 34"/>
              <a:gd name="T29" fmla="*/ 2147483646 h 46"/>
              <a:gd name="T30" fmla="*/ 2147483646 w 34"/>
              <a:gd name="T31" fmla="*/ 2147483646 h 46"/>
              <a:gd name="T32" fmla="*/ 2147483646 w 34"/>
              <a:gd name="T33" fmla="*/ 2147483646 h 46"/>
              <a:gd name="T34" fmla="*/ 2147483646 w 34"/>
              <a:gd name="T35" fmla="*/ 2147483646 h 46"/>
              <a:gd name="T36" fmla="*/ 2147483646 w 34"/>
              <a:gd name="T37" fmla="*/ 2147483646 h 46"/>
              <a:gd name="T38" fmla="*/ 2147483646 w 34"/>
              <a:gd name="T39" fmla="*/ 2147483646 h 46"/>
              <a:gd name="T40" fmla="*/ 2147483646 w 34"/>
              <a:gd name="T41" fmla="*/ 2147483646 h 46"/>
              <a:gd name="T42" fmla="*/ 2147483646 w 34"/>
              <a:gd name="T43" fmla="*/ 2147483646 h 46"/>
              <a:gd name="T44" fmla="*/ 2147483646 w 34"/>
              <a:gd name="T45" fmla="*/ 2147483646 h 46"/>
              <a:gd name="T46" fmla="*/ 2147483646 w 34"/>
              <a:gd name="T47" fmla="*/ 2147483646 h 46"/>
              <a:gd name="T48" fmla="*/ 2147483646 w 34"/>
              <a:gd name="T49" fmla="*/ 2147483646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4" name="Freeform 442"/>
          <p:cNvSpPr>
            <a:spLocks/>
          </p:cNvSpPr>
          <p:nvPr userDrawn="1"/>
        </p:nvSpPr>
        <p:spPr bwMode="auto">
          <a:xfrm>
            <a:off x="2545132" y="1817076"/>
            <a:ext cx="80433" cy="68263"/>
          </a:xfrm>
          <a:custGeom>
            <a:avLst/>
            <a:gdLst>
              <a:gd name="T0" fmla="*/ 2147483646 w 58"/>
              <a:gd name="T1" fmla="*/ 2147483646 h 67"/>
              <a:gd name="T2" fmla="*/ 2147483646 w 58"/>
              <a:gd name="T3" fmla="*/ 2147483646 h 67"/>
              <a:gd name="T4" fmla="*/ 2147483646 w 58"/>
              <a:gd name="T5" fmla="*/ 2147483646 h 67"/>
              <a:gd name="T6" fmla="*/ 2147483646 w 58"/>
              <a:gd name="T7" fmla="*/ 2147483646 h 67"/>
              <a:gd name="T8" fmla="*/ 2147483646 w 58"/>
              <a:gd name="T9" fmla="*/ 2147483646 h 67"/>
              <a:gd name="T10" fmla="*/ 2147483646 w 58"/>
              <a:gd name="T11" fmla="*/ 2147483646 h 67"/>
              <a:gd name="T12" fmla="*/ 2147483646 w 58"/>
              <a:gd name="T13" fmla="*/ 2147483646 h 67"/>
              <a:gd name="T14" fmla="*/ 2147483646 w 58"/>
              <a:gd name="T15" fmla="*/ 2147483646 h 67"/>
              <a:gd name="T16" fmla="*/ 2147483646 w 58"/>
              <a:gd name="T17" fmla="*/ 2147483646 h 67"/>
              <a:gd name="T18" fmla="*/ 2147483646 w 58"/>
              <a:gd name="T19" fmla="*/ 2147483646 h 67"/>
              <a:gd name="T20" fmla="*/ 2147483646 w 58"/>
              <a:gd name="T21" fmla="*/ 2147483646 h 67"/>
              <a:gd name="T22" fmla="*/ 2147483646 w 58"/>
              <a:gd name="T23" fmla="*/ 2147483646 h 67"/>
              <a:gd name="T24" fmla="*/ 2147483646 w 58"/>
              <a:gd name="T25" fmla="*/ 2147483646 h 67"/>
              <a:gd name="T26" fmla="*/ 2147483646 w 58"/>
              <a:gd name="T27" fmla="*/ 2147483646 h 67"/>
              <a:gd name="T28" fmla="*/ 2147483646 w 58"/>
              <a:gd name="T29" fmla="*/ 2147483646 h 67"/>
              <a:gd name="T30" fmla="*/ 2147483646 w 58"/>
              <a:gd name="T31" fmla="*/ 2147483646 h 67"/>
              <a:gd name="T32" fmla="*/ 2147483646 w 58"/>
              <a:gd name="T33" fmla="*/ 2147483646 h 67"/>
              <a:gd name="T34" fmla="*/ 2147483646 w 58"/>
              <a:gd name="T35" fmla="*/ 2147483646 h 67"/>
              <a:gd name="T36" fmla="*/ 2147483646 w 58"/>
              <a:gd name="T37" fmla="*/ 2147483646 h 67"/>
              <a:gd name="T38" fmla="*/ 2147483646 w 58"/>
              <a:gd name="T39" fmla="*/ 2147483646 h 67"/>
              <a:gd name="T40" fmla="*/ 2147483646 w 58"/>
              <a:gd name="T41" fmla="*/ 2147483646 h 67"/>
              <a:gd name="T42" fmla="*/ 2147483646 w 58"/>
              <a:gd name="T43" fmla="*/ 2147483646 h 67"/>
              <a:gd name="T44" fmla="*/ 2147483646 w 58"/>
              <a:gd name="T45" fmla="*/ 2147483646 h 67"/>
              <a:gd name="T46" fmla="*/ 0 w 58"/>
              <a:gd name="T47" fmla="*/ 2147483646 h 67"/>
              <a:gd name="T48" fmla="*/ 2147483646 w 58"/>
              <a:gd name="T49" fmla="*/ 0 h 67"/>
              <a:gd name="T50" fmla="*/ 2147483646 w 58"/>
              <a:gd name="T51" fmla="*/ 0 h 67"/>
              <a:gd name="T52" fmla="*/ 2147483646 w 58"/>
              <a:gd name="T53" fmla="*/ 0 h 67"/>
              <a:gd name="T54" fmla="*/ 2147483646 w 58"/>
              <a:gd name="T55" fmla="*/ 2147483646 h 67"/>
              <a:gd name="T56" fmla="*/ 2147483646 w 58"/>
              <a:gd name="T57" fmla="*/ 2147483646 h 67"/>
              <a:gd name="T58" fmla="*/ 2147483646 w 58"/>
              <a:gd name="T59" fmla="*/ 2147483646 h 67"/>
              <a:gd name="T60" fmla="*/ 2147483646 w 58"/>
              <a:gd name="T61" fmla="*/ 2147483646 h 67"/>
              <a:gd name="T62" fmla="*/ 2147483646 w 58"/>
              <a:gd name="T63" fmla="*/ 2147483646 h 67"/>
              <a:gd name="T64" fmla="*/ 2147483646 w 58"/>
              <a:gd name="T65" fmla="*/ 2147483646 h 67"/>
              <a:gd name="T66" fmla="*/ 2147483646 w 58"/>
              <a:gd name="T67" fmla="*/ 2147483646 h 67"/>
              <a:gd name="T68" fmla="*/ 2147483646 w 58"/>
              <a:gd name="T69" fmla="*/ 2147483646 h 67"/>
              <a:gd name="T70" fmla="*/ 2147483646 w 58"/>
              <a:gd name="T71" fmla="*/ 2147483646 h 67"/>
              <a:gd name="T72" fmla="*/ 2147483646 w 58"/>
              <a:gd name="T73" fmla="*/ 2147483646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5" name="Freeform 443"/>
          <p:cNvSpPr>
            <a:spLocks/>
          </p:cNvSpPr>
          <p:nvPr userDrawn="1"/>
        </p:nvSpPr>
        <p:spPr bwMode="auto">
          <a:xfrm>
            <a:off x="2221281" y="2064727"/>
            <a:ext cx="359833" cy="234951"/>
          </a:xfrm>
          <a:custGeom>
            <a:avLst/>
            <a:gdLst>
              <a:gd name="T0" fmla="*/ 2147483646 w 249"/>
              <a:gd name="T1" fmla="*/ 2147483646 h 231"/>
              <a:gd name="T2" fmla="*/ 2147483646 w 249"/>
              <a:gd name="T3" fmla="*/ 2147483646 h 231"/>
              <a:gd name="T4" fmla="*/ 2147483646 w 249"/>
              <a:gd name="T5" fmla="*/ 2147483646 h 231"/>
              <a:gd name="T6" fmla="*/ 2147483646 w 249"/>
              <a:gd name="T7" fmla="*/ 2147483646 h 231"/>
              <a:gd name="T8" fmla="*/ 2147483646 w 249"/>
              <a:gd name="T9" fmla="*/ 2147483646 h 231"/>
              <a:gd name="T10" fmla="*/ 2147483646 w 249"/>
              <a:gd name="T11" fmla="*/ 2147483646 h 231"/>
              <a:gd name="T12" fmla="*/ 2147483646 w 249"/>
              <a:gd name="T13" fmla="*/ 2147483646 h 231"/>
              <a:gd name="T14" fmla="*/ 2147483646 w 249"/>
              <a:gd name="T15" fmla="*/ 2147483646 h 231"/>
              <a:gd name="T16" fmla="*/ 2147483646 w 249"/>
              <a:gd name="T17" fmla="*/ 2147483646 h 231"/>
              <a:gd name="T18" fmla="*/ 2147483646 w 249"/>
              <a:gd name="T19" fmla="*/ 2147483646 h 231"/>
              <a:gd name="T20" fmla="*/ 2147483646 w 249"/>
              <a:gd name="T21" fmla="*/ 2147483646 h 231"/>
              <a:gd name="T22" fmla="*/ 2147483646 w 249"/>
              <a:gd name="T23" fmla="*/ 2147483646 h 231"/>
              <a:gd name="T24" fmla="*/ 2147483646 w 249"/>
              <a:gd name="T25" fmla="*/ 2147483646 h 231"/>
              <a:gd name="T26" fmla="*/ 2147483646 w 249"/>
              <a:gd name="T27" fmla="*/ 2147483646 h 231"/>
              <a:gd name="T28" fmla="*/ 2147483646 w 249"/>
              <a:gd name="T29" fmla="*/ 2147483646 h 231"/>
              <a:gd name="T30" fmla="*/ 2147483646 w 249"/>
              <a:gd name="T31" fmla="*/ 2147483646 h 231"/>
              <a:gd name="T32" fmla="*/ 2147483646 w 249"/>
              <a:gd name="T33" fmla="*/ 2147483646 h 231"/>
              <a:gd name="T34" fmla="*/ 2147483646 w 249"/>
              <a:gd name="T35" fmla="*/ 2147483646 h 231"/>
              <a:gd name="T36" fmla="*/ 2147483646 w 249"/>
              <a:gd name="T37" fmla="*/ 2147483646 h 231"/>
              <a:gd name="T38" fmla="*/ 2147483646 w 249"/>
              <a:gd name="T39" fmla="*/ 2147483646 h 231"/>
              <a:gd name="T40" fmla="*/ 2147483646 w 249"/>
              <a:gd name="T41" fmla="*/ 2147483646 h 231"/>
              <a:gd name="T42" fmla="*/ 2147483646 w 249"/>
              <a:gd name="T43" fmla="*/ 2147483646 h 231"/>
              <a:gd name="T44" fmla="*/ 2147483646 w 249"/>
              <a:gd name="T45" fmla="*/ 2147483646 h 231"/>
              <a:gd name="T46" fmla="*/ 2147483646 w 249"/>
              <a:gd name="T47" fmla="*/ 2147483646 h 231"/>
              <a:gd name="T48" fmla="*/ 2147483646 w 249"/>
              <a:gd name="T49" fmla="*/ 2147483646 h 231"/>
              <a:gd name="T50" fmla="*/ 2147483646 w 249"/>
              <a:gd name="T51" fmla="*/ 2147483646 h 231"/>
              <a:gd name="T52" fmla="*/ 2147483646 w 249"/>
              <a:gd name="T53" fmla="*/ 2147483646 h 231"/>
              <a:gd name="T54" fmla="*/ 2147483646 w 249"/>
              <a:gd name="T55" fmla="*/ 2147483646 h 231"/>
              <a:gd name="T56" fmla="*/ 2147483646 w 249"/>
              <a:gd name="T57" fmla="*/ 2147483646 h 231"/>
              <a:gd name="T58" fmla="*/ 2147483646 w 249"/>
              <a:gd name="T59" fmla="*/ 2147483646 h 231"/>
              <a:gd name="T60" fmla="*/ 2147483646 w 249"/>
              <a:gd name="T61" fmla="*/ 2147483646 h 231"/>
              <a:gd name="T62" fmla="*/ 2147483646 w 249"/>
              <a:gd name="T63" fmla="*/ 2147483646 h 231"/>
              <a:gd name="T64" fmla="*/ 2147483646 w 249"/>
              <a:gd name="T65" fmla="*/ 2147483646 h 231"/>
              <a:gd name="T66" fmla="*/ 2147483646 w 249"/>
              <a:gd name="T67" fmla="*/ 2147483646 h 231"/>
              <a:gd name="T68" fmla="*/ 2147483646 w 249"/>
              <a:gd name="T69" fmla="*/ 2147483646 h 231"/>
              <a:gd name="T70" fmla="*/ 2147483646 w 249"/>
              <a:gd name="T71" fmla="*/ 2147483646 h 231"/>
              <a:gd name="T72" fmla="*/ 2147483646 w 249"/>
              <a:gd name="T73" fmla="*/ 2147483646 h 231"/>
              <a:gd name="T74" fmla="*/ 2147483646 w 249"/>
              <a:gd name="T75" fmla="*/ 2147483646 h 231"/>
              <a:gd name="T76" fmla="*/ 2147483646 w 249"/>
              <a:gd name="T77" fmla="*/ 2147483646 h 231"/>
              <a:gd name="T78" fmla="*/ 2147483646 w 249"/>
              <a:gd name="T79" fmla="*/ 2147483646 h 231"/>
              <a:gd name="T80" fmla="*/ 2147483646 w 249"/>
              <a:gd name="T81" fmla="*/ 2147483646 h 231"/>
              <a:gd name="T82" fmla="*/ 2147483646 w 249"/>
              <a:gd name="T83" fmla="*/ 2147483646 h 231"/>
              <a:gd name="T84" fmla="*/ 2147483646 w 249"/>
              <a:gd name="T85" fmla="*/ 2147483646 h 231"/>
              <a:gd name="T86" fmla="*/ 2147483646 w 249"/>
              <a:gd name="T87" fmla="*/ 2147483646 h 231"/>
              <a:gd name="T88" fmla="*/ 2147483646 w 249"/>
              <a:gd name="T89" fmla="*/ 2147483646 h 231"/>
              <a:gd name="T90" fmla="*/ 2147483646 w 249"/>
              <a:gd name="T91" fmla="*/ 2147483646 h 231"/>
              <a:gd name="T92" fmla="*/ 2147483646 w 249"/>
              <a:gd name="T93" fmla="*/ 2147483646 h 231"/>
              <a:gd name="T94" fmla="*/ 2147483646 w 249"/>
              <a:gd name="T95" fmla="*/ 2147483646 h 231"/>
              <a:gd name="T96" fmla="*/ 2147483646 w 249"/>
              <a:gd name="T97" fmla="*/ 2147483646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56" name="Freeform 445"/>
          <p:cNvSpPr>
            <a:spLocks/>
          </p:cNvSpPr>
          <p:nvPr userDrawn="1"/>
        </p:nvSpPr>
        <p:spPr bwMode="auto">
          <a:xfrm>
            <a:off x="3592868" y="4199909"/>
            <a:ext cx="48683" cy="19051"/>
          </a:xfrm>
          <a:custGeom>
            <a:avLst/>
            <a:gdLst>
              <a:gd name="T0" fmla="*/ 2147483646 w 23"/>
              <a:gd name="T1" fmla="*/ 0 h 18"/>
              <a:gd name="T2" fmla="*/ 2147483646 w 23"/>
              <a:gd name="T3" fmla="*/ 2147483646 h 18"/>
              <a:gd name="T4" fmla="*/ 2147483646 w 23"/>
              <a:gd name="T5" fmla="*/ 2147483646 h 18"/>
              <a:gd name="T6" fmla="*/ 0 w 23"/>
              <a:gd name="T7" fmla="*/ 2147483646 h 18"/>
              <a:gd name="T8" fmla="*/ 2147483646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57" name="Freeform 450"/>
          <p:cNvSpPr>
            <a:spLocks/>
          </p:cNvSpPr>
          <p:nvPr userDrawn="1"/>
        </p:nvSpPr>
        <p:spPr bwMode="auto">
          <a:xfrm>
            <a:off x="4983533" y="2426668"/>
            <a:ext cx="175684" cy="50800"/>
          </a:xfrm>
          <a:custGeom>
            <a:avLst/>
            <a:gdLst>
              <a:gd name="T0" fmla="*/ 2147483646 w 114"/>
              <a:gd name="T1" fmla="*/ 0 h 54"/>
              <a:gd name="T2" fmla="*/ 2147483646 w 114"/>
              <a:gd name="T3" fmla="*/ 2147483646 h 54"/>
              <a:gd name="T4" fmla="*/ 2147483646 w 114"/>
              <a:gd name="T5" fmla="*/ 2147483646 h 54"/>
              <a:gd name="T6" fmla="*/ 2147483646 w 114"/>
              <a:gd name="T7" fmla="*/ 0 h 54"/>
              <a:gd name="T8" fmla="*/ 2147483646 w 114"/>
              <a:gd name="T9" fmla="*/ 2147483646 h 54"/>
              <a:gd name="T10" fmla="*/ 2147483646 w 114"/>
              <a:gd name="T11" fmla="*/ 2147483646 h 54"/>
              <a:gd name="T12" fmla="*/ 2147483646 w 114"/>
              <a:gd name="T13" fmla="*/ 2147483646 h 54"/>
              <a:gd name="T14" fmla="*/ 2147483646 w 114"/>
              <a:gd name="T15" fmla="*/ 2147483646 h 54"/>
              <a:gd name="T16" fmla="*/ 2147483646 w 114"/>
              <a:gd name="T17" fmla="*/ 2147483646 h 54"/>
              <a:gd name="T18" fmla="*/ 2147483646 w 114"/>
              <a:gd name="T19" fmla="*/ 2147483646 h 54"/>
              <a:gd name="T20" fmla="*/ 2147483646 w 114"/>
              <a:gd name="T21" fmla="*/ 2147483646 h 54"/>
              <a:gd name="T22" fmla="*/ 0 w 114"/>
              <a:gd name="T23" fmla="*/ 2147483646 h 54"/>
              <a:gd name="T24" fmla="*/ 2147483646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anchor="ctr"/>
          <a:lstStyle/>
          <a:p>
            <a:endParaRPr lang="en-GB" sz="1900"/>
          </a:p>
        </p:txBody>
      </p:sp>
      <p:sp>
        <p:nvSpPr>
          <p:cNvPr id="158" name="Freeform 451"/>
          <p:cNvSpPr>
            <a:spLocks/>
          </p:cNvSpPr>
          <p:nvPr userDrawn="1"/>
        </p:nvSpPr>
        <p:spPr bwMode="auto">
          <a:xfrm>
            <a:off x="10311168" y="4560278"/>
            <a:ext cx="287867" cy="185737"/>
          </a:xfrm>
          <a:custGeom>
            <a:avLst/>
            <a:gdLst>
              <a:gd name="T0" fmla="*/ 2147483646 w 575"/>
              <a:gd name="T1" fmla="*/ 2147483646 h 488"/>
              <a:gd name="T2" fmla="*/ 2147483646 w 575"/>
              <a:gd name="T3" fmla="*/ 2147483646 h 488"/>
              <a:gd name="T4" fmla="*/ 2147483646 w 575"/>
              <a:gd name="T5" fmla="*/ 2147483646 h 488"/>
              <a:gd name="T6" fmla="*/ 2147483646 w 575"/>
              <a:gd name="T7" fmla="*/ 2147483646 h 488"/>
              <a:gd name="T8" fmla="*/ 2147483646 w 575"/>
              <a:gd name="T9" fmla="*/ 0 h 488"/>
              <a:gd name="T10" fmla="*/ 2147483646 w 575"/>
              <a:gd name="T11" fmla="*/ 2147483646 h 488"/>
              <a:gd name="T12" fmla="*/ 0 w 575"/>
              <a:gd name="T13" fmla="*/ 2147483646 h 488"/>
              <a:gd name="T14" fmla="*/ 2147483646 w 575"/>
              <a:gd name="T15" fmla="*/ 2147483646 h 488"/>
              <a:gd name="T16" fmla="*/ 2147483646 w 575"/>
              <a:gd name="T17" fmla="*/ 2147483646 h 488"/>
              <a:gd name="T18" fmla="*/ 2147483646 w 575"/>
              <a:gd name="T19" fmla="*/ 2147483646 h 488"/>
              <a:gd name="T20" fmla="*/ 2147483646 w 575"/>
              <a:gd name="T21" fmla="*/ 2147483646 h 488"/>
              <a:gd name="T22" fmla="*/ 2147483646 w 575"/>
              <a:gd name="T23" fmla="*/ 2147483646 h 488"/>
              <a:gd name="T24" fmla="*/ 2147483646 w 575"/>
              <a:gd name="T25" fmla="*/ 2147483646 h 488"/>
              <a:gd name="T26" fmla="*/ 2147483646 w 575"/>
              <a:gd name="T27" fmla="*/ 2147483646 h 488"/>
              <a:gd name="T28" fmla="*/ 2147483646 w 575"/>
              <a:gd name="T29" fmla="*/ 2147483646 h 488"/>
              <a:gd name="T30" fmla="*/ 2147483646 w 575"/>
              <a:gd name="T31" fmla="*/ 2147483646 h 488"/>
              <a:gd name="T32" fmla="*/ 2147483646 w 575"/>
              <a:gd name="T33" fmla="*/ 2147483646 h 488"/>
              <a:gd name="T34" fmla="*/ 2147483646 w 575"/>
              <a:gd name="T35" fmla="*/ 2147483646 h 488"/>
              <a:gd name="T36" fmla="*/ 2147483646 w 575"/>
              <a:gd name="T37" fmla="*/ 2147483646 h 488"/>
              <a:gd name="T38" fmla="*/ 2147483646 w 575"/>
              <a:gd name="T39" fmla="*/ 2147483646 h 488"/>
              <a:gd name="T40" fmla="*/ 2147483646 w 575"/>
              <a:gd name="T41" fmla="*/ 2147483646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59" name="Freeform 452"/>
          <p:cNvSpPr>
            <a:spLocks/>
          </p:cNvSpPr>
          <p:nvPr userDrawn="1"/>
        </p:nvSpPr>
        <p:spPr bwMode="auto">
          <a:xfrm>
            <a:off x="10599052" y="4604727"/>
            <a:ext cx="232833" cy="169863"/>
          </a:xfrm>
          <a:custGeom>
            <a:avLst/>
            <a:gdLst>
              <a:gd name="T0" fmla="*/ 2147483646 w 460"/>
              <a:gd name="T1" fmla="*/ 2147483646 h 443"/>
              <a:gd name="T2" fmla="*/ 2147483646 w 460"/>
              <a:gd name="T3" fmla="*/ 2147483646 h 443"/>
              <a:gd name="T4" fmla="*/ 2147483646 w 460"/>
              <a:gd name="T5" fmla="*/ 2147483646 h 443"/>
              <a:gd name="T6" fmla="*/ 2147483646 w 460"/>
              <a:gd name="T7" fmla="*/ 2147483646 h 443"/>
              <a:gd name="T8" fmla="*/ 2147483646 w 460"/>
              <a:gd name="T9" fmla="*/ 2147483646 h 443"/>
              <a:gd name="T10" fmla="*/ 2147483646 w 460"/>
              <a:gd name="T11" fmla="*/ 2147483646 h 443"/>
              <a:gd name="T12" fmla="*/ 0 w 460"/>
              <a:gd name="T13" fmla="*/ 0 h 443"/>
              <a:gd name="T14" fmla="*/ 0 w 460"/>
              <a:gd name="T15" fmla="*/ 2147483646 h 443"/>
              <a:gd name="T16" fmla="*/ 2147483646 w 460"/>
              <a:gd name="T17" fmla="*/ 2147483646 h 443"/>
              <a:gd name="T18" fmla="*/ 2147483646 w 460"/>
              <a:gd name="T19" fmla="*/ 2147483646 h 443"/>
              <a:gd name="T20" fmla="*/ 2147483646 w 460"/>
              <a:gd name="T21" fmla="*/ 2147483646 h 443"/>
              <a:gd name="T22" fmla="*/ 2147483646 w 460"/>
              <a:gd name="T23" fmla="*/ 2147483646 h 443"/>
              <a:gd name="T24" fmla="*/ 2147483646 w 460"/>
              <a:gd name="T25" fmla="*/ 2147483646 h 443"/>
              <a:gd name="T26" fmla="*/ 2147483646 w 460"/>
              <a:gd name="T27" fmla="*/ 2147483646 h 443"/>
              <a:gd name="T28" fmla="*/ 2147483646 w 460"/>
              <a:gd name="T29" fmla="*/ 2147483646 h 443"/>
              <a:gd name="T30" fmla="*/ 2147483646 w 460"/>
              <a:gd name="T31" fmla="*/ 2147483646 h 443"/>
              <a:gd name="T32" fmla="*/ 2147483646 w 460"/>
              <a:gd name="T33" fmla="*/ 2147483646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grpSp>
        <p:nvGrpSpPr>
          <p:cNvPr id="160" name="Group 453"/>
          <p:cNvGrpSpPr>
            <a:grpSpLocks/>
          </p:cNvGrpSpPr>
          <p:nvPr userDrawn="1"/>
        </p:nvGrpSpPr>
        <p:grpSpPr bwMode="auto">
          <a:xfrm>
            <a:off x="5614301" y="2815607"/>
            <a:ext cx="334433" cy="368300"/>
            <a:chOff x="2201" y="1250"/>
            <a:chExt cx="133" cy="193"/>
          </a:xfrm>
          <a:solidFill>
            <a:schemeClr val="bg1">
              <a:lumMod val="85000"/>
            </a:schemeClr>
          </a:solidFill>
        </p:grpSpPr>
        <p:sp>
          <p:nvSpPr>
            <p:cNvPr id="161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2265696 w 24"/>
                <a:gd name="T1" fmla="*/ 11636360 h 47"/>
                <a:gd name="T2" fmla="*/ 1548613 w 24"/>
                <a:gd name="T3" fmla="*/ 10984915 h 47"/>
                <a:gd name="T4" fmla="*/ 3815242 w 24"/>
                <a:gd name="T5" fmla="*/ 9628014 h 47"/>
                <a:gd name="T6" fmla="*/ 3443575 w 24"/>
                <a:gd name="T7" fmla="*/ 8328599 h 47"/>
                <a:gd name="T8" fmla="*/ 3008975 w 24"/>
                <a:gd name="T9" fmla="*/ 7283639 h 47"/>
                <a:gd name="T10" fmla="*/ 1177883 w 24"/>
                <a:gd name="T11" fmla="*/ 7283639 h 47"/>
                <a:gd name="T12" fmla="*/ 1548613 w 24"/>
                <a:gd name="T13" fmla="*/ 5335900 h 47"/>
                <a:gd name="T14" fmla="*/ 371667 w 24"/>
                <a:gd name="T15" fmla="*/ 5983953 h 47"/>
                <a:gd name="T16" fmla="*/ 0 w 24"/>
                <a:gd name="T17" fmla="*/ 4290936 h 47"/>
                <a:gd name="T18" fmla="*/ 0 w 24"/>
                <a:gd name="T19" fmla="*/ 2675083 h 47"/>
                <a:gd name="T20" fmla="*/ 371667 w 24"/>
                <a:gd name="T21" fmla="*/ 1299416 h 47"/>
                <a:gd name="T22" fmla="*/ 1920279 w 24"/>
                <a:gd name="T23" fmla="*/ 0 h 47"/>
                <a:gd name="T24" fmla="*/ 3008975 w 24"/>
                <a:gd name="T25" fmla="*/ 316438 h 47"/>
                <a:gd name="T26" fmla="*/ 2637292 w 24"/>
                <a:gd name="T27" fmla="*/ 2028208 h 47"/>
                <a:gd name="T28" fmla="*/ 4907846 w 24"/>
                <a:gd name="T29" fmla="*/ 2028208 h 47"/>
                <a:gd name="T30" fmla="*/ 4185992 w 24"/>
                <a:gd name="T31" fmla="*/ 3644078 h 47"/>
                <a:gd name="T32" fmla="*/ 3443575 w 24"/>
                <a:gd name="T33" fmla="*/ 5019458 h 47"/>
                <a:gd name="T34" fmla="*/ 4907846 w 24"/>
                <a:gd name="T35" fmla="*/ 5652403 h 47"/>
                <a:gd name="T36" fmla="*/ 6452554 w 24"/>
                <a:gd name="T37" fmla="*/ 8012161 h 47"/>
                <a:gd name="T38" fmla="*/ 7174704 w 24"/>
                <a:gd name="T39" fmla="*/ 9628014 h 47"/>
                <a:gd name="T40" fmla="*/ 7174704 w 24"/>
                <a:gd name="T41" fmla="*/ 10591397 h 47"/>
                <a:gd name="T42" fmla="*/ 8723388 w 24"/>
                <a:gd name="T43" fmla="*/ 10591397 h 47"/>
                <a:gd name="T44" fmla="*/ 8351425 w 24"/>
                <a:gd name="T45" fmla="*/ 12936043 h 47"/>
                <a:gd name="T46" fmla="*/ 9094983 w 24"/>
                <a:gd name="T47" fmla="*/ 13252214 h 47"/>
                <a:gd name="T48" fmla="*/ 6452554 w 24"/>
                <a:gd name="T49" fmla="*/ 14312535 h 47"/>
                <a:gd name="T50" fmla="*/ 4185992 w 24"/>
                <a:gd name="T51" fmla="*/ 14628977 h 47"/>
                <a:gd name="T52" fmla="*/ 3008975 w 24"/>
                <a:gd name="T53" fmla="*/ 14963980 h 47"/>
                <a:gd name="T54" fmla="*/ 1548613 w 24"/>
                <a:gd name="T55" fmla="*/ 14963980 h 47"/>
                <a:gd name="T56" fmla="*/ 371667 w 24"/>
                <a:gd name="T57" fmla="*/ 15280422 h 47"/>
                <a:gd name="T58" fmla="*/ 1920279 w 24"/>
                <a:gd name="T59" fmla="*/ 13899088 h 47"/>
                <a:gd name="T60" fmla="*/ 2265696 w 24"/>
                <a:gd name="T61" fmla="*/ 12619535 h 47"/>
                <a:gd name="T62" fmla="*/ 1177883 w 24"/>
                <a:gd name="T63" fmla="*/ 12284331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sz="1900"/>
            </a:p>
          </p:txBody>
        </p:sp>
        <p:sp>
          <p:nvSpPr>
            <p:cNvPr id="162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1900"/>
            </a:p>
          </p:txBody>
        </p:sp>
      </p:grpSp>
      <p:sp>
        <p:nvSpPr>
          <p:cNvPr id="163" name="Freeform 458"/>
          <p:cNvSpPr>
            <a:spLocks/>
          </p:cNvSpPr>
          <p:nvPr userDrawn="1"/>
        </p:nvSpPr>
        <p:spPr bwMode="auto">
          <a:xfrm>
            <a:off x="6924518" y="3664921"/>
            <a:ext cx="97367" cy="44451"/>
          </a:xfrm>
          <a:custGeom>
            <a:avLst/>
            <a:gdLst>
              <a:gd name="T0" fmla="*/ 0 w 46"/>
              <a:gd name="T1" fmla="*/ 2147483646 h 28"/>
              <a:gd name="T2" fmla="*/ 2147483646 w 46"/>
              <a:gd name="T3" fmla="*/ 2147483646 h 28"/>
              <a:gd name="T4" fmla="*/ 2147483646 w 46"/>
              <a:gd name="T5" fmla="*/ 2147483646 h 28"/>
              <a:gd name="T6" fmla="*/ 2147483646 w 46"/>
              <a:gd name="T7" fmla="*/ 2147483646 h 28"/>
              <a:gd name="T8" fmla="*/ 2147483646 w 46"/>
              <a:gd name="T9" fmla="*/ 2147483646 h 28"/>
              <a:gd name="T10" fmla="*/ 2147483646 w 46"/>
              <a:gd name="T11" fmla="*/ 0 h 28"/>
              <a:gd name="T12" fmla="*/ 2147483646 w 46"/>
              <a:gd name="T13" fmla="*/ 2147483646 h 28"/>
              <a:gd name="T14" fmla="*/ 2147483646 w 46"/>
              <a:gd name="T15" fmla="*/ 2147483646 h 28"/>
              <a:gd name="T16" fmla="*/ 2147483646 w 46"/>
              <a:gd name="T17" fmla="*/ 2147483646 h 28"/>
              <a:gd name="T18" fmla="*/ 2147483646 w 46"/>
              <a:gd name="T19" fmla="*/ 2147483646 h 28"/>
              <a:gd name="T20" fmla="*/ 2147483646 w 46"/>
              <a:gd name="T21" fmla="*/ 2147483646 h 28"/>
              <a:gd name="T22" fmla="*/ 2147483646 w 46"/>
              <a:gd name="T23" fmla="*/ 2147483646 h 28"/>
              <a:gd name="T24" fmla="*/ 2147483646 w 46"/>
              <a:gd name="T25" fmla="*/ 2147483646 h 28"/>
              <a:gd name="T26" fmla="*/ 2147483646 w 46"/>
              <a:gd name="T27" fmla="*/ 2147483646 h 28"/>
              <a:gd name="T28" fmla="*/ 0 w 46"/>
              <a:gd name="T29" fmla="*/ 2147483646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64" name="Freeform 507"/>
          <p:cNvSpPr>
            <a:spLocks/>
          </p:cNvSpPr>
          <p:nvPr userDrawn="1"/>
        </p:nvSpPr>
        <p:spPr bwMode="auto">
          <a:xfrm>
            <a:off x="8346918" y="3050564"/>
            <a:ext cx="2010833" cy="1047751"/>
          </a:xfrm>
          <a:custGeom>
            <a:avLst/>
            <a:gdLst>
              <a:gd name="T0" fmla="*/ 2147483646 w 950"/>
              <a:gd name="T1" fmla="*/ 2147483646 h 660"/>
              <a:gd name="T2" fmla="*/ 2147483646 w 950"/>
              <a:gd name="T3" fmla="*/ 2147483646 h 660"/>
              <a:gd name="T4" fmla="*/ 2147483646 w 950"/>
              <a:gd name="T5" fmla="*/ 2147483646 h 660"/>
              <a:gd name="T6" fmla="*/ 2147483646 w 950"/>
              <a:gd name="T7" fmla="*/ 2147483646 h 660"/>
              <a:gd name="T8" fmla="*/ 2147483646 w 950"/>
              <a:gd name="T9" fmla="*/ 2147483646 h 660"/>
              <a:gd name="T10" fmla="*/ 2147483646 w 950"/>
              <a:gd name="T11" fmla="*/ 2147483646 h 660"/>
              <a:gd name="T12" fmla="*/ 2147483646 w 950"/>
              <a:gd name="T13" fmla="*/ 2147483646 h 660"/>
              <a:gd name="T14" fmla="*/ 2147483646 w 950"/>
              <a:gd name="T15" fmla="*/ 2147483646 h 660"/>
              <a:gd name="T16" fmla="*/ 2147483646 w 950"/>
              <a:gd name="T17" fmla="*/ 2147483646 h 660"/>
              <a:gd name="T18" fmla="*/ 2147483646 w 950"/>
              <a:gd name="T19" fmla="*/ 2147483646 h 660"/>
              <a:gd name="T20" fmla="*/ 2147483646 w 950"/>
              <a:gd name="T21" fmla="*/ 2147483646 h 660"/>
              <a:gd name="T22" fmla="*/ 2147483646 w 950"/>
              <a:gd name="T23" fmla="*/ 2147483646 h 660"/>
              <a:gd name="T24" fmla="*/ 2147483646 w 950"/>
              <a:gd name="T25" fmla="*/ 2147483646 h 660"/>
              <a:gd name="T26" fmla="*/ 2147483646 w 950"/>
              <a:gd name="T27" fmla="*/ 2147483646 h 660"/>
              <a:gd name="T28" fmla="*/ 2147483646 w 950"/>
              <a:gd name="T29" fmla="*/ 2147483646 h 660"/>
              <a:gd name="T30" fmla="*/ 2147483646 w 950"/>
              <a:gd name="T31" fmla="*/ 2147483646 h 660"/>
              <a:gd name="T32" fmla="*/ 2147483646 w 950"/>
              <a:gd name="T33" fmla="*/ 2147483646 h 660"/>
              <a:gd name="T34" fmla="*/ 2147483646 w 950"/>
              <a:gd name="T35" fmla="*/ 2147483646 h 660"/>
              <a:gd name="T36" fmla="*/ 2147483646 w 950"/>
              <a:gd name="T37" fmla="*/ 2147483646 h 660"/>
              <a:gd name="T38" fmla="*/ 2147483646 w 950"/>
              <a:gd name="T39" fmla="*/ 2147483646 h 660"/>
              <a:gd name="T40" fmla="*/ 2147483646 w 950"/>
              <a:gd name="T41" fmla="*/ 2147483646 h 660"/>
              <a:gd name="T42" fmla="*/ 2147483646 w 950"/>
              <a:gd name="T43" fmla="*/ 2147483646 h 660"/>
              <a:gd name="T44" fmla="*/ 2147483646 w 950"/>
              <a:gd name="T45" fmla="*/ 2147483646 h 660"/>
              <a:gd name="T46" fmla="*/ 2147483646 w 950"/>
              <a:gd name="T47" fmla="*/ 2147483646 h 660"/>
              <a:gd name="T48" fmla="*/ 2147483646 w 950"/>
              <a:gd name="T49" fmla="*/ 2147483646 h 660"/>
              <a:gd name="T50" fmla="*/ 2147483646 w 950"/>
              <a:gd name="T51" fmla="*/ 2147483646 h 660"/>
              <a:gd name="T52" fmla="*/ 2147483646 w 950"/>
              <a:gd name="T53" fmla="*/ 2147483646 h 660"/>
              <a:gd name="T54" fmla="*/ 2147483646 w 950"/>
              <a:gd name="T55" fmla="*/ 2147483646 h 660"/>
              <a:gd name="T56" fmla="*/ 2147483646 w 950"/>
              <a:gd name="T57" fmla="*/ 2147483646 h 660"/>
              <a:gd name="T58" fmla="*/ 2147483646 w 950"/>
              <a:gd name="T59" fmla="*/ 2147483646 h 660"/>
              <a:gd name="T60" fmla="*/ 2147483646 w 950"/>
              <a:gd name="T61" fmla="*/ 2147483646 h 660"/>
              <a:gd name="T62" fmla="*/ 2147483646 w 950"/>
              <a:gd name="T63" fmla="*/ 2147483646 h 660"/>
              <a:gd name="T64" fmla="*/ 2147483646 w 950"/>
              <a:gd name="T65" fmla="*/ 2147483646 h 660"/>
              <a:gd name="T66" fmla="*/ 2147483646 w 950"/>
              <a:gd name="T67" fmla="*/ 2147483646 h 660"/>
              <a:gd name="T68" fmla="*/ 2147483646 w 950"/>
              <a:gd name="T69" fmla="*/ 2147483646 h 660"/>
              <a:gd name="T70" fmla="*/ 2147483646 w 950"/>
              <a:gd name="T71" fmla="*/ 2147483646 h 660"/>
              <a:gd name="T72" fmla="*/ 2147483646 w 950"/>
              <a:gd name="T73" fmla="*/ 2147483646 h 660"/>
              <a:gd name="T74" fmla="*/ 2147483646 w 950"/>
              <a:gd name="T75" fmla="*/ 2147483646 h 660"/>
              <a:gd name="T76" fmla="*/ 2147483646 w 950"/>
              <a:gd name="T77" fmla="*/ 2147483646 h 660"/>
              <a:gd name="T78" fmla="*/ 2147483646 w 950"/>
              <a:gd name="T79" fmla="*/ 2147483646 h 660"/>
              <a:gd name="T80" fmla="*/ 2147483646 w 950"/>
              <a:gd name="T81" fmla="*/ 2147483646 h 660"/>
              <a:gd name="T82" fmla="*/ 2147483646 w 950"/>
              <a:gd name="T83" fmla="*/ 2147483646 h 660"/>
              <a:gd name="T84" fmla="*/ 2147483646 w 950"/>
              <a:gd name="T85" fmla="*/ 2147483646 h 660"/>
              <a:gd name="T86" fmla="*/ 2147483646 w 950"/>
              <a:gd name="T87" fmla="*/ 2147483646 h 660"/>
              <a:gd name="T88" fmla="*/ 2147483646 w 950"/>
              <a:gd name="T89" fmla="*/ 2147483646 h 660"/>
              <a:gd name="T90" fmla="*/ 2147483646 w 950"/>
              <a:gd name="T91" fmla="*/ 2147483646 h 660"/>
              <a:gd name="T92" fmla="*/ 2147483646 w 950"/>
              <a:gd name="T93" fmla="*/ 2147483646 h 660"/>
              <a:gd name="T94" fmla="*/ 2147483646 w 950"/>
              <a:gd name="T95" fmla="*/ 2147483646 h 660"/>
              <a:gd name="T96" fmla="*/ 2147483646 w 950"/>
              <a:gd name="T97" fmla="*/ 2147483646 h 660"/>
              <a:gd name="T98" fmla="*/ 2147483646 w 950"/>
              <a:gd name="T99" fmla="*/ 2147483646 h 660"/>
              <a:gd name="T100" fmla="*/ 2147483646 w 950"/>
              <a:gd name="T101" fmla="*/ 2147483646 h 660"/>
              <a:gd name="T102" fmla="*/ 2147483646 w 950"/>
              <a:gd name="T103" fmla="*/ 2147483646 h 660"/>
              <a:gd name="T104" fmla="*/ 2147483646 w 950"/>
              <a:gd name="T105" fmla="*/ 2147483646 h 660"/>
              <a:gd name="T106" fmla="*/ 2147483646 w 950"/>
              <a:gd name="T107" fmla="*/ 2147483646 h 660"/>
              <a:gd name="T108" fmla="*/ 2147483646 w 950"/>
              <a:gd name="T109" fmla="*/ 2147483646 h 660"/>
              <a:gd name="T110" fmla="*/ 2147483646 w 950"/>
              <a:gd name="T111" fmla="*/ 2147483646 h 660"/>
              <a:gd name="T112" fmla="*/ 2147483646 w 950"/>
              <a:gd name="T113" fmla="*/ 2147483646 h 660"/>
              <a:gd name="T114" fmla="*/ 2147483646 w 950"/>
              <a:gd name="T115" fmla="*/ 2147483646 h 660"/>
              <a:gd name="T116" fmla="*/ 2147483646 w 950"/>
              <a:gd name="T117" fmla="*/ 2147483646 h 660"/>
              <a:gd name="T118" fmla="*/ 2147483646 w 950"/>
              <a:gd name="T119" fmla="*/ 2147483646 h 660"/>
              <a:gd name="T120" fmla="*/ 2147483646 w 950"/>
              <a:gd name="T121" fmla="*/ 2147483646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65" name="Freeform 260"/>
          <p:cNvSpPr>
            <a:spLocks/>
          </p:cNvSpPr>
          <p:nvPr userDrawn="1"/>
        </p:nvSpPr>
        <p:spPr bwMode="auto">
          <a:xfrm>
            <a:off x="8406167" y="4619015"/>
            <a:ext cx="76200" cy="68263"/>
          </a:xfrm>
          <a:custGeom>
            <a:avLst/>
            <a:gdLst>
              <a:gd name="T0" fmla="*/ 2147483646 w 42"/>
              <a:gd name="T1" fmla="*/ 0 h 54"/>
              <a:gd name="T2" fmla="*/ 0 w 42"/>
              <a:gd name="T3" fmla="*/ 2147483646 h 54"/>
              <a:gd name="T4" fmla="*/ 2147483646 w 42"/>
              <a:gd name="T5" fmla="*/ 2147483646 h 54"/>
              <a:gd name="T6" fmla="*/ 2147483646 w 42"/>
              <a:gd name="T7" fmla="*/ 2147483646 h 54"/>
              <a:gd name="T8" fmla="*/ 2147483646 w 42"/>
              <a:gd name="T9" fmla="*/ 2147483646 h 54"/>
              <a:gd name="T10" fmla="*/ 2147483646 w 42"/>
              <a:gd name="T11" fmla="*/ 0 h 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6" name="Freeform 261"/>
          <p:cNvSpPr>
            <a:spLocks/>
          </p:cNvSpPr>
          <p:nvPr userDrawn="1"/>
        </p:nvSpPr>
        <p:spPr bwMode="auto">
          <a:xfrm>
            <a:off x="9498385" y="4098315"/>
            <a:ext cx="71967" cy="53975"/>
          </a:xfrm>
          <a:custGeom>
            <a:avLst/>
            <a:gdLst>
              <a:gd name="T0" fmla="*/ 0 w 42"/>
              <a:gd name="T1" fmla="*/ 2147483646 h 42"/>
              <a:gd name="T2" fmla="*/ 2147483646 w 42"/>
              <a:gd name="T3" fmla="*/ 2147483646 h 42"/>
              <a:gd name="T4" fmla="*/ 2147483646 w 42"/>
              <a:gd name="T5" fmla="*/ 0 h 42"/>
              <a:gd name="T6" fmla="*/ 2147483646 w 42"/>
              <a:gd name="T7" fmla="*/ 2147483646 h 42"/>
              <a:gd name="T8" fmla="*/ 2147483646 w 42"/>
              <a:gd name="T9" fmla="*/ 2147483646 h 42"/>
              <a:gd name="T10" fmla="*/ 2147483646 w 42"/>
              <a:gd name="T11" fmla="*/ 2147483646 h 42"/>
              <a:gd name="T12" fmla="*/ 0 w 42"/>
              <a:gd name="T13" fmla="*/ 2147483646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7" name="Freeform 262"/>
          <p:cNvSpPr>
            <a:spLocks/>
          </p:cNvSpPr>
          <p:nvPr userDrawn="1"/>
        </p:nvSpPr>
        <p:spPr bwMode="auto">
          <a:xfrm>
            <a:off x="9885716" y="3964964"/>
            <a:ext cx="42333" cy="93663"/>
          </a:xfrm>
          <a:custGeom>
            <a:avLst/>
            <a:gdLst>
              <a:gd name="T0" fmla="*/ 0 w 24"/>
              <a:gd name="T1" fmla="*/ 2147483646 h 72"/>
              <a:gd name="T2" fmla="*/ 0 w 24"/>
              <a:gd name="T3" fmla="*/ 2147483646 h 72"/>
              <a:gd name="T4" fmla="*/ 2147483646 w 24"/>
              <a:gd name="T5" fmla="*/ 0 h 72"/>
              <a:gd name="T6" fmla="*/ 2147483646 w 24"/>
              <a:gd name="T7" fmla="*/ 2147483646 h 72"/>
              <a:gd name="T8" fmla="*/ 2147483646 w 24"/>
              <a:gd name="T9" fmla="*/ 2147483646 h 72"/>
              <a:gd name="T10" fmla="*/ 0 w 24"/>
              <a:gd name="T11" fmla="*/ 2147483646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8" name="Freeform 263"/>
          <p:cNvSpPr>
            <a:spLocks/>
          </p:cNvSpPr>
          <p:nvPr userDrawn="1"/>
        </p:nvSpPr>
        <p:spPr bwMode="auto">
          <a:xfrm>
            <a:off x="10198983" y="3722073"/>
            <a:ext cx="61384" cy="69851"/>
          </a:xfrm>
          <a:custGeom>
            <a:avLst/>
            <a:gdLst>
              <a:gd name="T0" fmla="*/ 0 w 36"/>
              <a:gd name="T1" fmla="*/ 2147483646 h 54"/>
              <a:gd name="T2" fmla="*/ 2147483646 w 36"/>
              <a:gd name="T3" fmla="*/ 2147483646 h 54"/>
              <a:gd name="T4" fmla="*/ 2147483646 w 36"/>
              <a:gd name="T5" fmla="*/ 2147483646 h 54"/>
              <a:gd name="T6" fmla="*/ 2147483646 w 36"/>
              <a:gd name="T7" fmla="*/ 2147483646 h 54"/>
              <a:gd name="T8" fmla="*/ 2147483646 w 36"/>
              <a:gd name="T9" fmla="*/ 2147483646 h 54"/>
              <a:gd name="T10" fmla="*/ 2147483646 w 36"/>
              <a:gd name="T11" fmla="*/ 0 h 54"/>
              <a:gd name="T12" fmla="*/ 0 w 36"/>
              <a:gd name="T13" fmla="*/ 2147483646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69" name="Freeform 264"/>
          <p:cNvSpPr>
            <a:spLocks/>
          </p:cNvSpPr>
          <p:nvPr userDrawn="1"/>
        </p:nvSpPr>
        <p:spPr bwMode="auto">
          <a:xfrm>
            <a:off x="10273074" y="3363293"/>
            <a:ext cx="459316" cy="374651"/>
          </a:xfrm>
          <a:custGeom>
            <a:avLst/>
            <a:gdLst>
              <a:gd name="T0" fmla="*/ 2147483646 w 264"/>
              <a:gd name="T1" fmla="*/ 2147483646 h 289"/>
              <a:gd name="T2" fmla="*/ 2147483646 w 264"/>
              <a:gd name="T3" fmla="*/ 2147483646 h 289"/>
              <a:gd name="T4" fmla="*/ 2147483646 w 264"/>
              <a:gd name="T5" fmla="*/ 2147483646 h 289"/>
              <a:gd name="T6" fmla="*/ 2147483646 w 264"/>
              <a:gd name="T7" fmla="*/ 2147483646 h 289"/>
              <a:gd name="T8" fmla="*/ 2147483646 w 264"/>
              <a:gd name="T9" fmla="*/ 2147483646 h 289"/>
              <a:gd name="T10" fmla="*/ 2147483646 w 264"/>
              <a:gd name="T11" fmla="*/ 2147483646 h 289"/>
              <a:gd name="T12" fmla="*/ 2147483646 w 264"/>
              <a:gd name="T13" fmla="*/ 2147483646 h 289"/>
              <a:gd name="T14" fmla="*/ 2147483646 w 264"/>
              <a:gd name="T15" fmla="*/ 2147483646 h 289"/>
              <a:gd name="T16" fmla="*/ 2147483646 w 264"/>
              <a:gd name="T17" fmla="*/ 2147483646 h 289"/>
              <a:gd name="T18" fmla="*/ 2147483646 w 264"/>
              <a:gd name="T19" fmla="*/ 2147483646 h 289"/>
              <a:gd name="T20" fmla="*/ 2147483646 w 264"/>
              <a:gd name="T21" fmla="*/ 0 h 289"/>
              <a:gd name="T22" fmla="*/ 2147483646 w 264"/>
              <a:gd name="T23" fmla="*/ 2147483646 h 289"/>
              <a:gd name="T24" fmla="*/ 2147483646 w 264"/>
              <a:gd name="T25" fmla="*/ 2147483646 h 289"/>
              <a:gd name="T26" fmla="*/ 2147483646 w 264"/>
              <a:gd name="T27" fmla="*/ 2147483646 h 289"/>
              <a:gd name="T28" fmla="*/ 2147483646 w 264"/>
              <a:gd name="T29" fmla="*/ 2147483646 h 289"/>
              <a:gd name="T30" fmla="*/ 2147483646 w 264"/>
              <a:gd name="T31" fmla="*/ 2147483646 h 289"/>
              <a:gd name="T32" fmla="*/ 2147483646 w 264"/>
              <a:gd name="T33" fmla="*/ 2147483646 h 289"/>
              <a:gd name="T34" fmla="*/ 2147483646 w 264"/>
              <a:gd name="T35" fmla="*/ 2147483646 h 289"/>
              <a:gd name="T36" fmla="*/ 2147483646 w 264"/>
              <a:gd name="T37" fmla="*/ 2147483646 h 289"/>
              <a:gd name="T38" fmla="*/ 2147483646 w 264"/>
              <a:gd name="T39" fmla="*/ 2147483646 h 289"/>
              <a:gd name="T40" fmla="*/ 2147483646 w 264"/>
              <a:gd name="T41" fmla="*/ 2147483646 h 289"/>
              <a:gd name="T42" fmla="*/ 2147483646 w 264"/>
              <a:gd name="T43" fmla="*/ 2147483646 h 289"/>
              <a:gd name="T44" fmla="*/ 2147483646 w 264"/>
              <a:gd name="T45" fmla="*/ 2147483646 h 289"/>
              <a:gd name="T46" fmla="*/ 2147483646 w 264"/>
              <a:gd name="T47" fmla="*/ 2147483646 h 289"/>
              <a:gd name="T48" fmla="*/ 2147483646 w 264"/>
              <a:gd name="T49" fmla="*/ 2147483646 h 289"/>
              <a:gd name="T50" fmla="*/ 2147483646 w 264"/>
              <a:gd name="T51" fmla="*/ 2147483646 h 289"/>
              <a:gd name="T52" fmla="*/ 2147483646 w 264"/>
              <a:gd name="T53" fmla="*/ 2147483646 h 289"/>
              <a:gd name="T54" fmla="*/ 2147483646 w 264"/>
              <a:gd name="T55" fmla="*/ 2147483646 h 289"/>
              <a:gd name="T56" fmla="*/ 2147483646 w 264"/>
              <a:gd name="T57" fmla="*/ 2147483646 h 289"/>
              <a:gd name="T58" fmla="*/ 2147483646 w 264"/>
              <a:gd name="T59" fmla="*/ 2147483646 h 289"/>
              <a:gd name="T60" fmla="*/ 2147483646 w 264"/>
              <a:gd name="T61" fmla="*/ 2147483646 h 289"/>
              <a:gd name="T62" fmla="*/ 2147483646 w 264"/>
              <a:gd name="T63" fmla="*/ 2147483646 h 289"/>
              <a:gd name="T64" fmla="*/ 2147483646 w 264"/>
              <a:gd name="T65" fmla="*/ 2147483646 h 289"/>
              <a:gd name="T66" fmla="*/ 0 w 264"/>
              <a:gd name="T67" fmla="*/ 2147483646 h 289"/>
              <a:gd name="T68" fmla="*/ 2147483646 w 264"/>
              <a:gd name="T69" fmla="*/ 2147483646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0" name="Freeform 265"/>
          <p:cNvSpPr>
            <a:spLocks/>
          </p:cNvSpPr>
          <p:nvPr userDrawn="1"/>
        </p:nvSpPr>
        <p:spPr bwMode="auto">
          <a:xfrm>
            <a:off x="10596934" y="3018807"/>
            <a:ext cx="82551" cy="306388"/>
          </a:xfrm>
          <a:custGeom>
            <a:avLst/>
            <a:gdLst>
              <a:gd name="T0" fmla="*/ 2147483646 w 48"/>
              <a:gd name="T1" fmla="*/ 2147483646 h 234"/>
              <a:gd name="T2" fmla="*/ 2147483646 w 48"/>
              <a:gd name="T3" fmla="*/ 2147483646 h 234"/>
              <a:gd name="T4" fmla="*/ 2147483646 w 48"/>
              <a:gd name="T5" fmla="*/ 2147483646 h 234"/>
              <a:gd name="T6" fmla="*/ 0 w 48"/>
              <a:gd name="T7" fmla="*/ 2147483646 h 234"/>
              <a:gd name="T8" fmla="*/ 2147483646 w 48"/>
              <a:gd name="T9" fmla="*/ 2147483646 h 234"/>
              <a:gd name="T10" fmla="*/ 2147483646 w 48"/>
              <a:gd name="T11" fmla="*/ 0 h 234"/>
              <a:gd name="T12" fmla="*/ 2147483646 w 48"/>
              <a:gd name="T13" fmla="*/ 2147483646 h 234"/>
              <a:gd name="T14" fmla="*/ 2147483646 w 48"/>
              <a:gd name="T15" fmla="*/ 2147483646 h 234"/>
              <a:gd name="T16" fmla="*/ 2147483646 w 48"/>
              <a:gd name="T17" fmla="*/ 2147483646 h 234"/>
              <a:gd name="T18" fmla="*/ 2147483646 w 48"/>
              <a:gd name="T19" fmla="*/ 2147483646 h 234"/>
              <a:gd name="T20" fmla="*/ 2147483646 w 48"/>
              <a:gd name="T21" fmla="*/ 2147483646 h 234"/>
              <a:gd name="T22" fmla="*/ 2147483646 w 48"/>
              <a:gd name="T23" fmla="*/ 2147483646 h 234"/>
              <a:gd name="T24" fmla="*/ 2147483646 w 48"/>
              <a:gd name="T25" fmla="*/ 2147483646 h 234"/>
              <a:gd name="T26" fmla="*/ 2147483646 w 48"/>
              <a:gd name="T27" fmla="*/ 2147483646 h 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1" name="Freeform 272"/>
          <p:cNvSpPr>
            <a:spLocks/>
          </p:cNvSpPr>
          <p:nvPr userDrawn="1"/>
        </p:nvSpPr>
        <p:spPr bwMode="auto">
          <a:xfrm>
            <a:off x="9862451" y="4144354"/>
            <a:ext cx="188383" cy="195263"/>
          </a:xfrm>
          <a:custGeom>
            <a:avLst/>
            <a:gdLst>
              <a:gd name="T0" fmla="*/ 2147483646 w 108"/>
              <a:gd name="T1" fmla="*/ 2147483646 h 151"/>
              <a:gd name="T2" fmla="*/ 0 w 108"/>
              <a:gd name="T3" fmla="*/ 2147483646 h 151"/>
              <a:gd name="T4" fmla="*/ 2147483646 w 108"/>
              <a:gd name="T5" fmla="*/ 2147483646 h 151"/>
              <a:gd name="T6" fmla="*/ 2147483646 w 108"/>
              <a:gd name="T7" fmla="*/ 2147483646 h 151"/>
              <a:gd name="T8" fmla="*/ 2147483646 w 108"/>
              <a:gd name="T9" fmla="*/ 2147483646 h 151"/>
              <a:gd name="T10" fmla="*/ 2147483646 w 108"/>
              <a:gd name="T11" fmla="*/ 2147483646 h 151"/>
              <a:gd name="T12" fmla="*/ 2147483646 w 108"/>
              <a:gd name="T13" fmla="*/ 2147483646 h 151"/>
              <a:gd name="T14" fmla="*/ 2147483646 w 108"/>
              <a:gd name="T15" fmla="*/ 2147483646 h 151"/>
              <a:gd name="T16" fmla="*/ 2147483646 w 108"/>
              <a:gd name="T17" fmla="*/ 2147483646 h 151"/>
              <a:gd name="T18" fmla="*/ 2147483646 w 108"/>
              <a:gd name="T19" fmla="*/ 2147483646 h 151"/>
              <a:gd name="T20" fmla="*/ 2147483646 w 108"/>
              <a:gd name="T21" fmla="*/ 2147483646 h 151"/>
              <a:gd name="T22" fmla="*/ 2147483646 w 108"/>
              <a:gd name="T23" fmla="*/ 2147483646 h 151"/>
              <a:gd name="T24" fmla="*/ 2147483646 w 108"/>
              <a:gd name="T25" fmla="*/ 2147483646 h 151"/>
              <a:gd name="T26" fmla="*/ 2147483646 w 108"/>
              <a:gd name="T27" fmla="*/ 0 h 151"/>
              <a:gd name="T28" fmla="*/ 2147483646 w 108"/>
              <a:gd name="T29" fmla="*/ 2147483646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2" name="Freeform 273"/>
          <p:cNvSpPr>
            <a:spLocks/>
          </p:cNvSpPr>
          <p:nvPr userDrawn="1"/>
        </p:nvSpPr>
        <p:spPr bwMode="auto">
          <a:xfrm>
            <a:off x="9938650" y="4371360"/>
            <a:ext cx="154516" cy="92075"/>
          </a:xfrm>
          <a:custGeom>
            <a:avLst/>
            <a:gdLst>
              <a:gd name="T0" fmla="*/ 0 w 90"/>
              <a:gd name="T1" fmla="*/ 2147483646 h 72"/>
              <a:gd name="T2" fmla="*/ 2147483646 w 90"/>
              <a:gd name="T3" fmla="*/ 2147483646 h 72"/>
              <a:gd name="T4" fmla="*/ 2147483646 w 90"/>
              <a:gd name="T5" fmla="*/ 2147483646 h 72"/>
              <a:gd name="T6" fmla="*/ 2147483646 w 90"/>
              <a:gd name="T7" fmla="*/ 0 h 72"/>
              <a:gd name="T8" fmla="*/ 2147483646 w 90"/>
              <a:gd name="T9" fmla="*/ 2147483646 h 72"/>
              <a:gd name="T10" fmla="*/ 2147483646 w 90"/>
              <a:gd name="T11" fmla="*/ 2147483646 h 72"/>
              <a:gd name="T12" fmla="*/ 2147483646 w 90"/>
              <a:gd name="T13" fmla="*/ 2147483646 h 72"/>
              <a:gd name="T14" fmla="*/ 2147483646 w 90"/>
              <a:gd name="T15" fmla="*/ 2147483646 h 72"/>
              <a:gd name="T16" fmla="*/ 2147483646 w 90"/>
              <a:gd name="T17" fmla="*/ 2147483646 h 72"/>
              <a:gd name="T18" fmla="*/ 0 w 90"/>
              <a:gd name="T19" fmla="*/ 2147483646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3" name="Freeform 333"/>
          <p:cNvSpPr>
            <a:spLocks/>
          </p:cNvSpPr>
          <p:nvPr userDrawn="1"/>
        </p:nvSpPr>
        <p:spPr bwMode="auto">
          <a:xfrm>
            <a:off x="8814701" y="3098184"/>
            <a:ext cx="1037167" cy="390525"/>
          </a:xfrm>
          <a:custGeom>
            <a:avLst/>
            <a:gdLst>
              <a:gd name="T0" fmla="*/ 2147483646 w 595"/>
              <a:gd name="T1" fmla="*/ 2147483646 h 301"/>
              <a:gd name="T2" fmla="*/ 2147483646 w 595"/>
              <a:gd name="T3" fmla="*/ 2147483646 h 301"/>
              <a:gd name="T4" fmla="*/ 2147483646 w 595"/>
              <a:gd name="T5" fmla="*/ 2147483646 h 301"/>
              <a:gd name="T6" fmla="*/ 2147483646 w 595"/>
              <a:gd name="T7" fmla="*/ 2147483646 h 301"/>
              <a:gd name="T8" fmla="*/ 2147483646 w 595"/>
              <a:gd name="T9" fmla="*/ 2147483646 h 301"/>
              <a:gd name="T10" fmla="*/ 2147483646 w 595"/>
              <a:gd name="T11" fmla="*/ 2147483646 h 301"/>
              <a:gd name="T12" fmla="*/ 2147483646 w 595"/>
              <a:gd name="T13" fmla="*/ 2147483646 h 301"/>
              <a:gd name="T14" fmla="*/ 2147483646 w 595"/>
              <a:gd name="T15" fmla="*/ 2147483646 h 301"/>
              <a:gd name="T16" fmla="*/ 2147483646 w 595"/>
              <a:gd name="T17" fmla="*/ 2147483646 h 301"/>
              <a:gd name="T18" fmla="*/ 2147483646 w 595"/>
              <a:gd name="T19" fmla="*/ 2147483646 h 301"/>
              <a:gd name="T20" fmla="*/ 2147483646 w 595"/>
              <a:gd name="T21" fmla="*/ 2147483646 h 301"/>
              <a:gd name="T22" fmla="*/ 2147483646 w 595"/>
              <a:gd name="T23" fmla="*/ 2147483646 h 301"/>
              <a:gd name="T24" fmla="*/ 2147483646 w 595"/>
              <a:gd name="T25" fmla="*/ 2147483646 h 301"/>
              <a:gd name="T26" fmla="*/ 2147483646 w 595"/>
              <a:gd name="T27" fmla="*/ 2147483646 h 301"/>
              <a:gd name="T28" fmla="*/ 2147483646 w 595"/>
              <a:gd name="T29" fmla="*/ 2147483646 h 301"/>
              <a:gd name="T30" fmla="*/ 2147483646 w 595"/>
              <a:gd name="T31" fmla="*/ 2147483646 h 301"/>
              <a:gd name="T32" fmla="*/ 2147483646 w 595"/>
              <a:gd name="T33" fmla="*/ 2147483646 h 301"/>
              <a:gd name="T34" fmla="*/ 2147483646 w 595"/>
              <a:gd name="T35" fmla="*/ 2147483646 h 301"/>
              <a:gd name="T36" fmla="*/ 2147483646 w 595"/>
              <a:gd name="T37" fmla="*/ 2147483646 h 301"/>
              <a:gd name="T38" fmla="*/ 2147483646 w 595"/>
              <a:gd name="T39" fmla="*/ 2147483646 h 301"/>
              <a:gd name="T40" fmla="*/ 2147483646 w 595"/>
              <a:gd name="T41" fmla="*/ 2147483646 h 301"/>
              <a:gd name="T42" fmla="*/ 2147483646 w 595"/>
              <a:gd name="T43" fmla="*/ 0 h 301"/>
              <a:gd name="T44" fmla="*/ 2147483646 w 595"/>
              <a:gd name="T45" fmla="*/ 2147483646 h 301"/>
              <a:gd name="T46" fmla="*/ 2147483646 w 595"/>
              <a:gd name="T47" fmla="*/ 2147483646 h 301"/>
              <a:gd name="T48" fmla="*/ 2147483646 w 595"/>
              <a:gd name="T49" fmla="*/ 2147483646 h 301"/>
              <a:gd name="T50" fmla="*/ 2147483646 w 595"/>
              <a:gd name="T51" fmla="*/ 2147483646 h 301"/>
              <a:gd name="T52" fmla="*/ 2147483646 w 595"/>
              <a:gd name="T53" fmla="*/ 2147483646 h 301"/>
              <a:gd name="T54" fmla="*/ 0 w 595"/>
              <a:gd name="T55" fmla="*/ 2147483646 h 301"/>
              <a:gd name="T56" fmla="*/ 2147483646 w 595"/>
              <a:gd name="T57" fmla="*/ 2147483646 h 301"/>
              <a:gd name="T58" fmla="*/ 2147483646 w 595"/>
              <a:gd name="T59" fmla="*/ 2147483646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4" name="Line 449"/>
          <p:cNvSpPr>
            <a:spLocks noChangeShapeType="1"/>
          </p:cNvSpPr>
          <p:nvPr userDrawn="1"/>
        </p:nvSpPr>
        <p:spPr bwMode="auto">
          <a:xfrm>
            <a:off x="9811633" y="4161805"/>
            <a:ext cx="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900"/>
          </a:p>
        </p:txBody>
      </p:sp>
      <p:sp>
        <p:nvSpPr>
          <p:cNvPr id="175" name="Freeform 506"/>
          <p:cNvSpPr>
            <a:spLocks/>
          </p:cNvSpPr>
          <p:nvPr userDrawn="1"/>
        </p:nvSpPr>
        <p:spPr bwMode="auto">
          <a:xfrm>
            <a:off x="10010618" y="3447436"/>
            <a:ext cx="165100" cy="155575"/>
          </a:xfrm>
          <a:custGeom>
            <a:avLst/>
            <a:gdLst>
              <a:gd name="T0" fmla="*/ 2147483646 w 78"/>
              <a:gd name="T1" fmla="*/ 2147483646 h 98"/>
              <a:gd name="T2" fmla="*/ 2147483646 w 78"/>
              <a:gd name="T3" fmla="*/ 2147483646 h 98"/>
              <a:gd name="T4" fmla="*/ 2147483646 w 78"/>
              <a:gd name="T5" fmla="*/ 2147483646 h 98"/>
              <a:gd name="T6" fmla="*/ 2147483646 w 78"/>
              <a:gd name="T7" fmla="*/ 2147483646 h 98"/>
              <a:gd name="T8" fmla="*/ 0 w 78"/>
              <a:gd name="T9" fmla="*/ 2147483646 h 98"/>
              <a:gd name="T10" fmla="*/ 0 w 78"/>
              <a:gd name="T11" fmla="*/ 2147483646 h 98"/>
              <a:gd name="T12" fmla="*/ 2147483646 w 78"/>
              <a:gd name="T13" fmla="*/ 2147483646 h 98"/>
              <a:gd name="T14" fmla="*/ 2147483646 w 78"/>
              <a:gd name="T15" fmla="*/ 2147483646 h 98"/>
              <a:gd name="T16" fmla="*/ 2147483646 w 78"/>
              <a:gd name="T17" fmla="*/ 2147483646 h 98"/>
              <a:gd name="T18" fmla="*/ 2147483646 w 78"/>
              <a:gd name="T19" fmla="*/ 2147483646 h 98"/>
              <a:gd name="T20" fmla="*/ 2147483646 w 78"/>
              <a:gd name="T21" fmla="*/ 2147483646 h 98"/>
              <a:gd name="T22" fmla="*/ 2147483646 w 78"/>
              <a:gd name="T23" fmla="*/ 2147483646 h 98"/>
              <a:gd name="T24" fmla="*/ 2147483646 w 78"/>
              <a:gd name="T25" fmla="*/ 2147483646 h 98"/>
              <a:gd name="T26" fmla="*/ 2147483646 w 78"/>
              <a:gd name="T27" fmla="*/ 2147483646 h 98"/>
              <a:gd name="T28" fmla="*/ 2147483646 w 78"/>
              <a:gd name="T29" fmla="*/ 2147483646 h 98"/>
              <a:gd name="T30" fmla="*/ 2147483646 w 78"/>
              <a:gd name="T31" fmla="*/ 2147483646 h 98"/>
              <a:gd name="T32" fmla="*/ 2147483646 w 78"/>
              <a:gd name="T33" fmla="*/ 2147483646 h 98"/>
              <a:gd name="T34" fmla="*/ 2147483646 w 78"/>
              <a:gd name="T35" fmla="*/ 2147483646 h 98"/>
              <a:gd name="T36" fmla="*/ 2147483646 w 78"/>
              <a:gd name="T37" fmla="*/ 2147483646 h 98"/>
              <a:gd name="T38" fmla="*/ 2147483646 w 78"/>
              <a:gd name="T39" fmla="*/ 2147483646 h 98"/>
              <a:gd name="T40" fmla="*/ 2147483646 w 78"/>
              <a:gd name="T41" fmla="*/ 2147483646 h 98"/>
              <a:gd name="T42" fmla="*/ 2147483646 w 78"/>
              <a:gd name="T43" fmla="*/ 2147483646 h 98"/>
              <a:gd name="T44" fmla="*/ 2147483646 w 78"/>
              <a:gd name="T45" fmla="*/ 2147483646 h 98"/>
              <a:gd name="T46" fmla="*/ 2147483646 w 78"/>
              <a:gd name="T47" fmla="*/ 2147483646 h 98"/>
              <a:gd name="T48" fmla="*/ 2147483646 w 78"/>
              <a:gd name="T49" fmla="*/ 2147483646 h 98"/>
              <a:gd name="T50" fmla="*/ 2147483646 w 78"/>
              <a:gd name="T51" fmla="*/ 2147483646 h 98"/>
              <a:gd name="T52" fmla="*/ 2147483646 w 78"/>
              <a:gd name="T53" fmla="*/ 2147483646 h 98"/>
              <a:gd name="T54" fmla="*/ 2147483646 w 78"/>
              <a:gd name="T55" fmla="*/ 2147483646 h 98"/>
              <a:gd name="T56" fmla="*/ 2147483646 w 78"/>
              <a:gd name="T57" fmla="*/ 2147483646 h 98"/>
              <a:gd name="T58" fmla="*/ 2147483646 w 78"/>
              <a:gd name="T59" fmla="*/ 2147483646 h 98"/>
              <a:gd name="T60" fmla="*/ 2147483646 w 78"/>
              <a:gd name="T61" fmla="*/ 2147483646 h 98"/>
              <a:gd name="T62" fmla="*/ 2147483646 w 78"/>
              <a:gd name="T63" fmla="*/ 0 h 98"/>
              <a:gd name="T64" fmla="*/ 2147483646 w 78"/>
              <a:gd name="T65" fmla="*/ 2147483646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76" name="Freeform 517"/>
          <p:cNvSpPr>
            <a:spLocks/>
          </p:cNvSpPr>
          <p:nvPr userDrawn="1"/>
        </p:nvSpPr>
        <p:spPr bwMode="auto">
          <a:xfrm>
            <a:off x="10074115" y="3587140"/>
            <a:ext cx="114300" cy="104775"/>
          </a:xfrm>
          <a:custGeom>
            <a:avLst/>
            <a:gdLst>
              <a:gd name="T0" fmla="*/ 2147483646 w 54"/>
              <a:gd name="T1" fmla="*/ 2147483646 h 66"/>
              <a:gd name="T2" fmla="*/ 2147483646 w 54"/>
              <a:gd name="T3" fmla="*/ 2147483646 h 66"/>
              <a:gd name="T4" fmla="*/ 2147483646 w 54"/>
              <a:gd name="T5" fmla="*/ 2147483646 h 66"/>
              <a:gd name="T6" fmla="*/ 2147483646 w 54"/>
              <a:gd name="T7" fmla="*/ 2147483646 h 66"/>
              <a:gd name="T8" fmla="*/ 0 w 54"/>
              <a:gd name="T9" fmla="*/ 2147483646 h 66"/>
              <a:gd name="T10" fmla="*/ 0 w 54"/>
              <a:gd name="T11" fmla="*/ 2147483646 h 66"/>
              <a:gd name="T12" fmla="*/ 2147483646 w 54"/>
              <a:gd name="T13" fmla="*/ 2147483646 h 66"/>
              <a:gd name="T14" fmla="*/ 2147483646 w 54"/>
              <a:gd name="T15" fmla="*/ 2147483646 h 66"/>
              <a:gd name="T16" fmla="*/ 2147483646 w 54"/>
              <a:gd name="T17" fmla="*/ 2147483646 h 66"/>
              <a:gd name="T18" fmla="*/ 2147483646 w 54"/>
              <a:gd name="T19" fmla="*/ 2147483646 h 66"/>
              <a:gd name="T20" fmla="*/ 2147483646 w 54"/>
              <a:gd name="T21" fmla="*/ 2147483646 h 66"/>
              <a:gd name="T22" fmla="*/ 2147483646 w 54"/>
              <a:gd name="T23" fmla="*/ 2147483646 h 66"/>
              <a:gd name="T24" fmla="*/ 2147483646 w 54"/>
              <a:gd name="T25" fmla="*/ 2147483646 h 66"/>
              <a:gd name="T26" fmla="*/ 2147483646 w 54"/>
              <a:gd name="T27" fmla="*/ 0 h 66"/>
              <a:gd name="T28" fmla="*/ 2147483646 w 54"/>
              <a:gd name="T29" fmla="*/ 2147483646 h 66"/>
              <a:gd name="T30" fmla="*/ 2147483646 w 54"/>
              <a:gd name="T31" fmla="*/ 2147483646 h 66"/>
              <a:gd name="T32" fmla="*/ 2147483646 w 54"/>
              <a:gd name="T33" fmla="*/ 2147483646 h 66"/>
              <a:gd name="T34" fmla="*/ 2147483646 w 54"/>
              <a:gd name="T35" fmla="*/ 2147483646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77" name="Freeform 411"/>
          <p:cNvSpPr>
            <a:spLocks/>
          </p:cNvSpPr>
          <p:nvPr userDrawn="1"/>
        </p:nvSpPr>
        <p:spPr bwMode="auto">
          <a:xfrm>
            <a:off x="3783368" y="5320680"/>
            <a:ext cx="169333" cy="166688"/>
          </a:xfrm>
          <a:custGeom>
            <a:avLst/>
            <a:gdLst>
              <a:gd name="T0" fmla="*/ 2147483646 w 102"/>
              <a:gd name="T1" fmla="*/ 2147483646 h 114"/>
              <a:gd name="T2" fmla="*/ 2147483646 w 102"/>
              <a:gd name="T3" fmla="*/ 2147483646 h 114"/>
              <a:gd name="T4" fmla="*/ 2147483646 w 102"/>
              <a:gd name="T5" fmla="*/ 0 h 114"/>
              <a:gd name="T6" fmla="*/ 2147483646 w 102"/>
              <a:gd name="T7" fmla="*/ 2147483646 h 114"/>
              <a:gd name="T8" fmla="*/ 0 w 102"/>
              <a:gd name="T9" fmla="*/ 2147483646 h 114"/>
              <a:gd name="T10" fmla="*/ 0 w 102"/>
              <a:gd name="T11" fmla="*/ 2147483646 h 114"/>
              <a:gd name="T12" fmla="*/ 2147483646 w 102"/>
              <a:gd name="T13" fmla="*/ 2147483646 h 114"/>
              <a:gd name="T14" fmla="*/ 2147483646 w 102"/>
              <a:gd name="T15" fmla="*/ 2147483646 h 114"/>
              <a:gd name="T16" fmla="*/ 2147483646 w 102"/>
              <a:gd name="T17" fmla="*/ 2147483646 h 114"/>
              <a:gd name="T18" fmla="*/ 2147483646 w 102"/>
              <a:gd name="T19" fmla="*/ 2147483646 h 114"/>
              <a:gd name="T20" fmla="*/ 2147483646 w 102"/>
              <a:gd name="T21" fmla="*/ 2147483646 h 114"/>
              <a:gd name="T22" fmla="*/ 2147483646 w 102"/>
              <a:gd name="T23" fmla="*/ 2147483646 h 114"/>
              <a:gd name="T24" fmla="*/ 2147483646 w 102"/>
              <a:gd name="T25" fmla="*/ 2147483646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8" name="Freeform 420"/>
          <p:cNvSpPr>
            <a:spLocks/>
          </p:cNvSpPr>
          <p:nvPr userDrawn="1"/>
        </p:nvSpPr>
        <p:spPr bwMode="auto">
          <a:xfrm>
            <a:off x="3053134" y="4630119"/>
            <a:ext cx="427567" cy="392112"/>
          </a:xfrm>
          <a:custGeom>
            <a:avLst/>
            <a:gdLst>
              <a:gd name="T0" fmla="*/ 2147483646 w 240"/>
              <a:gd name="T1" fmla="*/ 2147483646 h 337"/>
              <a:gd name="T2" fmla="*/ 2147483646 w 240"/>
              <a:gd name="T3" fmla="*/ 2147483646 h 337"/>
              <a:gd name="T4" fmla="*/ 2147483646 w 240"/>
              <a:gd name="T5" fmla="*/ 2147483646 h 337"/>
              <a:gd name="T6" fmla="*/ 2147483646 w 240"/>
              <a:gd name="T7" fmla="*/ 2147483646 h 337"/>
              <a:gd name="T8" fmla="*/ 2147483646 w 240"/>
              <a:gd name="T9" fmla="*/ 2147483646 h 337"/>
              <a:gd name="T10" fmla="*/ 2147483646 w 240"/>
              <a:gd name="T11" fmla="*/ 2147483646 h 337"/>
              <a:gd name="T12" fmla="*/ 2147483646 w 240"/>
              <a:gd name="T13" fmla="*/ 2147483646 h 337"/>
              <a:gd name="T14" fmla="*/ 2147483646 w 240"/>
              <a:gd name="T15" fmla="*/ 2147483646 h 337"/>
              <a:gd name="T16" fmla="*/ 2147483646 w 240"/>
              <a:gd name="T17" fmla="*/ 2147483646 h 337"/>
              <a:gd name="T18" fmla="*/ 2147483646 w 240"/>
              <a:gd name="T19" fmla="*/ 2147483646 h 337"/>
              <a:gd name="T20" fmla="*/ 2147483646 w 240"/>
              <a:gd name="T21" fmla="*/ 2147483646 h 337"/>
              <a:gd name="T22" fmla="*/ 2147483646 w 240"/>
              <a:gd name="T23" fmla="*/ 2147483646 h 337"/>
              <a:gd name="T24" fmla="*/ 2147483646 w 240"/>
              <a:gd name="T25" fmla="*/ 2147483646 h 337"/>
              <a:gd name="T26" fmla="*/ 2147483646 w 240"/>
              <a:gd name="T27" fmla="*/ 0 h 337"/>
              <a:gd name="T28" fmla="*/ 2147483646 w 240"/>
              <a:gd name="T29" fmla="*/ 0 h 337"/>
              <a:gd name="T30" fmla="*/ 2147483646 w 240"/>
              <a:gd name="T31" fmla="*/ 2147483646 h 337"/>
              <a:gd name="T32" fmla="*/ 2147483646 w 240"/>
              <a:gd name="T33" fmla="*/ 2147483646 h 337"/>
              <a:gd name="T34" fmla="*/ 2147483646 w 240"/>
              <a:gd name="T35" fmla="*/ 2147483646 h 337"/>
              <a:gd name="T36" fmla="*/ 2147483646 w 240"/>
              <a:gd name="T37" fmla="*/ 2147483646 h 337"/>
              <a:gd name="T38" fmla="*/ 2147483646 w 240"/>
              <a:gd name="T39" fmla="*/ 2147483646 h 337"/>
              <a:gd name="T40" fmla="*/ 2147483646 w 240"/>
              <a:gd name="T41" fmla="*/ 2147483646 h 337"/>
              <a:gd name="T42" fmla="*/ 0 w 240"/>
              <a:gd name="T43" fmla="*/ 2147483646 h 337"/>
              <a:gd name="T44" fmla="*/ 2147483646 w 240"/>
              <a:gd name="T45" fmla="*/ 2147483646 h 337"/>
              <a:gd name="T46" fmla="*/ 2147483646 w 240"/>
              <a:gd name="T47" fmla="*/ 2147483646 h 337"/>
              <a:gd name="T48" fmla="*/ 2147483646 w 240"/>
              <a:gd name="T49" fmla="*/ 2147483646 h 337"/>
              <a:gd name="T50" fmla="*/ 2147483646 w 240"/>
              <a:gd name="T51" fmla="*/ 2147483646 h 337"/>
              <a:gd name="T52" fmla="*/ 2147483646 w 240"/>
              <a:gd name="T53" fmla="*/ 2147483646 h 337"/>
              <a:gd name="T54" fmla="*/ 2147483646 w 240"/>
              <a:gd name="T55" fmla="*/ 2147483646 h 337"/>
              <a:gd name="T56" fmla="*/ 2147483646 w 240"/>
              <a:gd name="T57" fmla="*/ 2147483646 h 337"/>
              <a:gd name="T58" fmla="*/ 2147483646 w 240"/>
              <a:gd name="T59" fmla="*/ 2147483646 h 337"/>
              <a:gd name="T60" fmla="*/ 2147483646 w 240"/>
              <a:gd name="T61" fmla="*/ 2147483646 h 337"/>
              <a:gd name="T62" fmla="*/ 2147483646 w 240"/>
              <a:gd name="T63" fmla="*/ 2147483646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79" name="Freeform 413"/>
          <p:cNvSpPr>
            <a:spLocks/>
          </p:cNvSpPr>
          <p:nvPr userDrawn="1"/>
        </p:nvSpPr>
        <p:spPr bwMode="auto">
          <a:xfrm>
            <a:off x="3326179" y="4506305"/>
            <a:ext cx="1178983" cy="911225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2147483646 h 10000"/>
              <a:gd name="T46" fmla="*/ 2147483646 w 10000"/>
              <a:gd name="T47" fmla="*/ 2147483646 h 10000"/>
              <a:gd name="T48" fmla="*/ 2147483646 w 10000"/>
              <a:gd name="T49" fmla="*/ 0 h 10000"/>
              <a:gd name="T50" fmla="*/ 2147483646 w 10000"/>
              <a:gd name="T51" fmla="*/ 2147483646 h 10000"/>
              <a:gd name="T52" fmla="*/ 2147483646 w 10000"/>
              <a:gd name="T53" fmla="*/ 2147483646 h 10000"/>
              <a:gd name="T54" fmla="*/ 2147483646 w 10000"/>
              <a:gd name="T55" fmla="*/ 2147483646 h 10000"/>
              <a:gd name="T56" fmla="*/ 2147483646 w 10000"/>
              <a:gd name="T57" fmla="*/ 2147483646 h 10000"/>
              <a:gd name="T58" fmla="*/ 2147483646 w 10000"/>
              <a:gd name="T59" fmla="*/ 2147483646 h 10000"/>
              <a:gd name="T60" fmla="*/ 2147483646 w 10000"/>
              <a:gd name="T61" fmla="*/ 2147483646 h 10000"/>
              <a:gd name="T62" fmla="*/ 0 w 10000"/>
              <a:gd name="T63" fmla="*/ 2147483646 h 10000"/>
              <a:gd name="T64" fmla="*/ 2147483646 w 10000"/>
              <a:gd name="T65" fmla="*/ 2147483646 h 10000"/>
              <a:gd name="T66" fmla="*/ 2147483646 w 10000"/>
              <a:gd name="T67" fmla="*/ 2147483646 h 10000"/>
              <a:gd name="T68" fmla="*/ 2147483646 w 10000"/>
              <a:gd name="T69" fmla="*/ 2147483646 h 10000"/>
              <a:gd name="T70" fmla="*/ 2147483646 w 10000"/>
              <a:gd name="T71" fmla="*/ 2147483646 h 10000"/>
              <a:gd name="T72" fmla="*/ 2147483646 w 10000"/>
              <a:gd name="T73" fmla="*/ 2147483646 h 10000"/>
              <a:gd name="T74" fmla="*/ 2147483646 w 10000"/>
              <a:gd name="T75" fmla="*/ 2147483646 h 10000"/>
              <a:gd name="T76" fmla="*/ 2147483646 w 10000"/>
              <a:gd name="T77" fmla="*/ 2147483646 h 10000"/>
              <a:gd name="T78" fmla="*/ 2147483646 w 10000"/>
              <a:gd name="T79" fmla="*/ 2147483646 h 10000"/>
              <a:gd name="T80" fmla="*/ 2147483646 w 10000"/>
              <a:gd name="T81" fmla="*/ 2147483646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0" name="Freeform 409"/>
          <p:cNvSpPr>
            <a:spLocks/>
          </p:cNvSpPr>
          <p:nvPr userDrawn="1"/>
        </p:nvSpPr>
        <p:spPr bwMode="auto">
          <a:xfrm>
            <a:off x="3309250" y="5107961"/>
            <a:ext cx="630767" cy="947739"/>
          </a:xfrm>
          <a:custGeom>
            <a:avLst/>
            <a:gdLst>
              <a:gd name="T0" fmla="*/ 2147483646 w 10000"/>
              <a:gd name="T1" fmla="*/ 2147483646 h 10001"/>
              <a:gd name="T2" fmla="*/ 2147483646 w 10000"/>
              <a:gd name="T3" fmla="*/ 2147483646 h 10001"/>
              <a:gd name="T4" fmla="*/ 2147483646 w 10000"/>
              <a:gd name="T5" fmla="*/ 2147483646 h 10001"/>
              <a:gd name="T6" fmla="*/ 2147483646 w 10000"/>
              <a:gd name="T7" fmla="*/ 2147483646 h 10001"/>
              <a:gd name="T8" fmla="*/ 2147483646 w 10000"/>
              <a:gd name="T9" fmla="*/ 2147483646 h 10001"/>
              <a:gd name="T10" fmla="*/ 2147483646 w 10000"/>
              <a:gd name="T11" fmla="*/ 2147483646 h 10001"/>
              <a:gd name="T12" fmla="*/ 2147483646 w 10000"/>
              <a:gd name="T13" fmla="*/ 2147483646 h 10001"/>
              <a:gd name="T14" fmla="*/ 2147483646 w 10000"/>
              <a:gd name="T15" fmla="*/ 2147483646 h 10001"/>
              <a:gd name="T16" fmla="*/ 2147483646 w 10000"/>
              <a:gd name="T17" fmla="*/ 2147483646 h 10001"/>
              <a:gd name="T18" fmla="*/ 2147483646 w 10000"/>
              <a:gd name="T19" fmla="*/ 2147483646 h 10001"/>
              <a:gd name="T20" fmla="*/ 2147483646 w 10000"/>
              <a:gd name="T21" fmla="*/ 2147483646 h 10001"/>
              <a:gd name="T22" fmla="*/ 2147483646 w 10000"/>
              <a:gd name="T23" fmla="*/ 2147483646 h 10001"/>
              <a:gd name="T24" fmla="*/ 2147483646 w 10000"/>
              <a:gd name="T25" fmla="*/ 2147483646 h 10001"/>
              <a:gd name="T26" fmla="*/ 2147483646 w 10000"/>
              <a:gd name="T27" fmla="*/ 2147483646 h 10001"/>
              <a:gd name="T28" fmla="*/ 2147483646 w 10000"/>
              <a:gd name="T29" fmla="*/ 0 h 10001"/>
              <a:gd name="T30" fmla="*/ 2147483646 w 10000"/>
              <a:gd name="T31" fmla="*/ 2147483646 h 10001"/>
              <a:gd name="T32" fmla="*/ 2147483646 w 10000"/>
              <a:gd name="T33" fmla="*/ 2147483646 h 10001"/>
              <a:gd name="T34" fmla="*/ 2147483646 w 10000"/>
              <a:gd name="T35" fmla="*/ 2147483646 h 10001"/>
              <a:gd name="T36" fmla="*/ 2147483646 w 10000"/>
              <a:gd name="T37" fmla="*/ 2147483646 h 10001"/>
              <a:gd name="T38" fmla="*/ 2147483646 w 10000"/>
              <a:gd name="T39" fmla="*/ 2147483646 h 10001"/>
              <a:gd name="T40" fmla="*/ 2147483646 w 10000"/>
              <a:gd name="T41" fmla="*/ 2147483646 h 10001"/>
              <a:gd name="T42" fmla="*/ 2147483646 w 10000"/>
              <a:gd name="T43" fmla="*/ 2147483646 h 10001"/>
              <a:gd name="T44" fmla="*/ 2147483646 w 10000"/>
              <a:gd name="T45" fmla="*/ 2147483646 h 10001"/>
              <a:gd name="T46" fmla="*/ 2147483646 w 10000"/>
              <a:gd name="T47" fmla="*/ 2147483646 h 10001"/>
              <a:gd name="T48" fmla="*/ 2147483646 w 10000"/>
              <a:gd name="T49" fmla="*/ 2147483646 h 10001"/>
              <a:gd name="T50" fmla="*/ 2147483646 w 10000"/>
              <a:gd name="T51" fmla="*/ 2147483646 h 10001"/>
              <a:gd name="T52" fmla="*/ 2147483646 w 10000"/>
              <a:gd name="T53" fmla="*/ 2147483646 h 10001"/>
              <a:gd name="T54" fmla="*/ 2147483646 w 10000"/>
              <a:gd name="T55" fmla="*/ 2147483646 h 10001"/>
              <a:gd name="T56" fmla="*/ 2147483646 w 10000"/>
              <a:gd name="T57" fmla="*/ 2147483646 h 10001"/>
              <a:gd name="T58" fmla="*/ 2147483646 w 10000"/>
              <a:gd name="T59" fmla="*/ 2147483646 h 10001"/>
              <a:gd name="T60" fmla="*/ 2147483646 w 10000"/>
              <a:gd name="T61" fmla="*/ 2147483646 h 10001"/>
              <a:gd name="T62" fmla="*/ 2147483646 w 10000"/>
              <a:gd name="T63" fmla="*/ 2147483646 h 10001"/>
              <a:gd name="T64" fmla="*/ 2147483646 w 10000"/>
              <a:gd name="T65" fmla="*/ 2147483646 h 10001"/>
              <a:gd name="T66" fmla="*/ 0 w 10000"/>
              <a:gd name="T67" fmla="*/ 2147483646 h 10001"/>
              <a:gd name="T68" fmla="*/ 2147483646 w 10000"/>
              <a:gd name="T69" fmla="*/ 2147483646 h 10001"/>
              <a:gd name="T70" fmla="*/ 2147483646 w 10000"/>
              <a:gd name="T71" fmla="*/ 2147483646 h 10001"/>
              <a:gd name="T72" fmla="*/ 2147483646 w 10000"/>
              <a:gd name="T73" fmla="*/ 2147483646 h 10001"/>
              <a:gd name="T74" fmla="*/ 2147483646 w 10000"/>
              <a:gd name="T75" fmla="*/ 2147483646 h 10001"/>
              <a:gd name="T76" fmla="*/ 2147483646 w 10000"/>
              <a:gd name="T77" fmla="*/ 2147483646 h 10001"/>
              <a:gd name="T78" fmla="*/ 2147483646 w 10000"/>
              <a:gd name="T79" fmla="*/ 2147483646 h 10001"/>
              <a:gd name="T80" fmla="*/ 2147483646 w 10000"/>
              <a:gd name="T81" fmla="*/ 2147483646 h 10001"/>
              <a:gd name="T82" fmla="*/ 2147483646 w 10000"/>
              <a:gd name="T83" fmla="*/ 2147483646 h 10001"/>
              <a:gd name="T84" fmla="*/ 2147483646 w 10000"/>
              <a:gd name="T85" fmla="*/ 2147483646 h 10001"/>
              <a:gd name="T86" fmla="*/ 2147483646 w 10000"/>
              <a:gd name="T87" fmla="*/ 2147483646 h 10001"/>
              <a:gd name="T88" fmla="*/ 2147483646 w 10000"/>
              <a:gd name="T89" fmla="*/ 2147483646 h 10001"/>
              <a:gd name="T90" fmla="*/ 2147483646 w 10000"/>
              <a:gd name="T91" fmla="*/ 2147483646 h 10001"/>
              <a:gd name="T92" fmla="*/ 2147483646 w 10000"/>
              <a:gd name="T93" fmla="*/ 2147483646 h 10001"/>
              <a:gd name="T94" fmla="*/ 2147483646 w 10000"/>
              <a:gd name="T95" fmla="*/ 2147483646 h 10001"/>
              <a:gd name="T96" fmla="*/ 2147483646 w 10000"/>
              <a:gd name="T97" fmla="*/ 2147483646 h 10001"/>
              <a:gd name="T98" fmla="*/ 2147483646 w 10000"/>
              <a:gd name="T99" fmla="*/ 2147483646 h 10001"/>
              <a:gd name="T100" fmla="*/ 2147483646 w 10000"/>
              <a:gd name="T101" fmla="*/ 2147483646 h 10001"/>
              <a:gd name="T102" fmla="*/ 2147483646 w 10000"/>
              <a:gd name="T103" fmla="*/ 2147483646 h 10001"/>
              <a:gd name="T104" fmla="*/ 2147483646 w 10000"/>
              <a:gd name="T105" fmla="*/ 2147483646 h 10001"/>
              <a:gd name="T106" fmla="*/ 2147483646 w 10000"/>
              <a:gd name="T107" fmla="*/ 2147483646 h 10001"/>
              <a:gd name="T108" fmla="*/ 2147483646 w 10000"/>
              <a:gd name="T109" fmla="*/ 2147483646 h 10001"/>
              <a:gd name="T110" fmla="*/ 2147483646 w 10000"/>
              <a:gd name="T111" fmla="*/ 2147483646 h 10001"/>
              <a:gd name="T112" fmla="*/ 2147483646 w 10000"/>
              <a:gd name="T113" fmla="*/ 2147483646 h 10001"/>
              <a:gd name="T114" fmla="*/ 2147483646 w 10000"/>
              <a:gd name="T115" fmla="*/ 2147483646 h 10001"/>
              <a:gd name="T116" fmla="*/ 2147483646 w 10000"/>
              <a:gd name="T117" fmla="*/ 2147483646 h 10001"/>
              <a:gd name="T118" fmla="*/ 2147483646 w 10000"/>
              <a:gd name="T119" fmla="*/ 2147483646 h 10001"/>
              <a:gd name="T120" fmla="*/ 2147483646 w 10000"/>
              <a:gd name="T121" fmla="*/ 2147483646 h 10001"/>
              <a:gd name="T122" fmla="*/ 2147483646 w 10000"/>
              <a:gd name="T123" fmla="*/ 2147483646 h 10001"/>
              <a:gd name="T124" fmla="*/ 2147483646 w 10000"/>
              <a:gd name="T125" fmla="*/ 2147483646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1" name="Freeform 444"/>
          <p:cNvSpPr>
            <a:spLocks/>
          </p:cNvSpPr>
          <p:nvPr userDrawn="1"/>
        </p:nvSpPr>
        <p:spPr bwMode="auto">
          <a:xfrm>
            <a:off x="3224582" y="5007943"/>
            <a:ext cx="323849" cy="1179512"/>
          </a:xfrm>
          <a:custGeom>
            <a:avLst/>
            <a:gdLst>
              <a:gd name="T0" fmla="*/ 2147483646 w 14463"/>
              <a:gd name="T1" fmla="*/ 2147483646 h 11339"/>
              <a:gd name="T2" fmla="*/ 2147483646 w 14463"/>
              <a:gd name="T3" fmla="*/ 0 h 11339"/>
              <a:gd name="T4" fmla="*/ 2147483646 w 14463"/>
              <a:gd name="T5" fmla="*/ 2147483646 h 11339"/>
              <a:gd name="T6" fmla="*/ 2147483646 w 14463"/>
              <a:gd name="T7" fmla="*/ 2147483646 h 11339"/>
              <a:gd name="T8" fmla="*/ 2147483646 w 14463"/>
              <a:gd name="T9" fmla="*/ 2147483646 h 11339"/>
              <a:gd name="T10" fmla="*/ 2147483646 w 14463"/>
              <a:gd name="T11" fmla="*/ 2147483646 h 11339"/>
              <a:gd name="T12" fmla="*/ 2147483646 w 14463"/>
              <a:gd name="T13" fmla="*/ 2147483646 h 11339"/>
              <a:gd name="T14" fmla="*/ 2147483646 w 14463"/>
              <a:gd name="T15" fmla="*/ 2147483646 h 11339"/>
              <a:gd name="T16" fmla="*/ 2147483646 w 14463"/>
              <a:gd name="T17" fmla="*/ 2147483646 h 11339"/>
              <a:gd name="T18" fmla="*/ 2147483646 w 14463"/>
              <a:gd name="T19" fmla="*/ 2147483646 h 11339"/>
              <a:gd name="T20" fmla="*/ 2147483646 w 14463"/>
              <a:gd name="T21" fmla="*/ 2147483646 h 11339"/>
              <a:gd name="T22" fmla="*/ 2147483646 w 14463"/>
              <a:gd name="T23" fmla="*/ 2147483646 h 11339"/>
              <a:gd name="T24" fmla="*/ 2147483646 w 14463"/>
              <a:gd name="T25" fmla="*/ 2147483646 h 11339"/>
              <a:gd name="T26" fmla="*/ 2147483646 w 14463"/>
              <a:gd name="T27" fmla="*/ 2147483646 h 11339"/>
              <a:gd name="T28" fmla="*/ 2147483646 w 14463"/>
              <a:gd name="T29" fmla="*/ 2147483646 h 11339"/>
              <a:gd name="T30" fmla="*/ 2147483646 w 14463"/>
              <a:gd name="T31" fmla="*/ 2147483646 h 11339"/>
              <a:gd name="T32" fmla="*/ 2147483646 w 14463"/>
              <a:gd name="T33" fmla="*/ 2147483646 h 11339"/>
              <a:gd name="T34" fmla="*/ 2147483646 w 14463"/>
              <a:gd name="T35" fmla="*/ 2147483646 h 11339"/>
              <a:gd name="T36" fmla="*/ 2147483646 w 14463"/>
              <a:gd name="T37" fmla="*/ 2147483646 h 11339"/>
              <a:gd name="T38" fmla="*/ 2147483646 w 14463"/>
              <a:gd name="T39" fmla="*/ 2147483646 h 11339"/>
              <a:gd name="T40" fmla="*/ 2147483646 w 14463"/>
              <a:gd name="T41" fmla="*/ 2147483646 h 11339"/>
              <a:gd name="T42" fmla="*/ 2147483646 w 14463"/>
              <a:gd name="T43" fmla="*/ 2147483646 h 11339"/>
              <a:gd name="T44" fmla="*/ 2147483646 w 14463"/>
              <a:gd name="T45" fmla="*/ 2147483646 h 11339"/>
              <a:gd name="T46" fmla="*/ 2147483646 w 14463"/>
              <a:gd name="T47" fmla="*/ 2147483646 h 11339"/>
              <a:gd name="T48" fmla="*/ 2147483646 w 14463"/>
              <a:gd name="T49" fmla="*/ 2147483646 h 11339"/>
              <a:gd name="T50" fmla="*/ 2147483646 w 14463"/>
              <a:gd name="T51" fmla="*/ 2147483646 h 11339"/>
              <a:gd name="T52" fmla="*/ 2147483646 w 14463"/>
              <a:gd name="T53" fmla="*/ 2147483646 h 11339"/>
              <a:gd name="T54" fmla="*/ 2147483646 w 14463"/>
              <a:gd name="T55" fmla="*/ 2147483646 h 11339"/>
              <a:gd name="T56" fmla="*/ 2147483646 w 14463"/>
              <a:gd name="T57" fmla="*/ 2147483646 h 11339"/>
              <a:gd name="T58" fmla="*/ 2147483646 w 14463"/>
              <a:gd name="T59" fmla="*/ 2147483646 h 11339"/>
              <a:gd name="T60" fmla="*/ 2147483646 w 14463"/>
              <a:gd name="T61" fmla="*/ 2147483646 h 11339"/>
              <a:gd name="T62" fmla="*/ 2147483646 w 14463"/>
              <a:gd name="T63" fmla="*/ 2147483646 h 11339"/>
              <a:gd name="T64" fmla="*/ 0 w 14463"/>
              <a:gd name="T65" fmla="*/ 2147483646 h 11339"/>
              <a:gd name="T66" fmla="*/ 2147483646 w 14463"/>
              <a:gd name="T67" fmla="*/ 2147483646 h 11339"/>
              <a:gd name="T68" fmla="*/ 2147483646 w 14463"/>
              <a:gd name="T69" fmla="*/ 2147483646 h 11339"/>
              <a:gd name="T70" fmla="*/ 2147483646 w 14463"/>
              <a:gd name="T71" fmla="*/ 2147483646 h 11339"/>
              <a:gd name="T72" fmla="*/ 2147483646 w 14463"/>
              <a:gd name="T73" fmla="*/ 2147483646 h 11339"/>
              <a:gd name="T74" fmla="*/ 2147483646 w 14463"/>
              <a:gd name="T75" fmla="*/ 2147483646 h 11339"/>
              <a:gd name="T76" fmla="*/ 2147483646 w 14463"/>
              <a:gd name="T77" fmla="*/ 2147483646 h 11339"/>
              <a:gd name="T78" fmla="*/ 2147483646 w 14463"/>
              <a:gd name="T79" fmla="*/ 2147483646 h 11339"/>
              <a:gd name="T80" fmla="*/ 2147483646 w 14463"/>
              <a:gd name="T81" fmla="*/ 2147483646 h 11339"/>
              <a:gd name="T82" fmla="*/ 2147483646 w 14463"/>
              <a:gd name="T83" fmla="*/ 2147483646 h 11339"/>
              <a:gd name="T84" fmla="*/ 2147483646 w 14463"/>
              <a:gd name="T85" fmla="*/ 2147483646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2" name="Freeform 410"/>
          <p:cNvSpPr>
            <a:spLocks/>
          </p:cNvSpPr>
          <p:nvPr userDrawn="1"/>
        </p:nvSpPr>
        <p:spPr bwMode="auto">
          <a:xfrm>
            <a:off x="3652147" y="5060336"/>
            <a:ext cx="266700" cy="187325"/>
          </a:xfrm>
          <a:custGeom>
            <a:avLst/>
            <a:gdLst>
              <a:gd name="T0" fmla="*/ 2147483646 w 168"/>
              <a:gd name="T1" fmla="*/ 0 h 156"/>
              <a:gd name="T2" fmla="*/ 0 w 168"/>
              <a:gd name="T3" fmla="*/ 2147483646 h 156"/>
              <a:gd name="T4" fmla="*/ 0 w 168"/>
              <a:gd name="T5" fmla="*/ 2147483646 h 156"/>
              <a:gd name="T6" fmla="*/ 2147483646 w 168"/>
              <a:gd name="T7" fmla="*/ 2147483646 h 156"/>
              <a:gd name="T8" fmla="*/ 2147483646 w 168"/>
              <a:gd name="T9" fmla="*/ 2147483646 h 156"/>
              <a:gd name="T10" fmla="*/ 2147483646 w 168"/>
              <a:gd name="T11" fmla="*/ 2147483646 h 156"/>
              <a:gd name="T12" fmla="*/ 2147483646 w 168"/>
              <a:gd name="T13" fmla="*/ 2147483646 h 156"/>
              <a:gd name="T14" fmla="*/ 2147483646 w 168"/>
              <a:gd name="T15" fmla="*/ 2147483646 h 156"/>
              <a:gd name="T16" fmla="*/ 2147483646 w 168"/>
              <a:gd name="T17" fmla="*/ 2147483646 h 156"/>
              <a:gd name="T18" fmla="*/ 2147483646 w 168"/>
              <a:gd name="T19" fmla="*/ 2147483646 h 156"/>
              <a:gd name="T20" fmla="*/ 2147483646 w 168"/>
              <a:gd name="T21" fmla="*/ 2147483646 h 156"/>
              <a:gd name="T22" fmla="*/ 2147483646 w 168"/>
              <a:gd name="T23" fmla="*/ 2147483646 h 156"/>
              <a:gd name="T24" fmla="*/ 2147483646 w 168"/>
              <a:gd name="T25" fmla="*/ 2147483646 h 156"/>
              <a:gd name="T26" fmla="*/ 2147483646 w 168"/>
              <a:gd name="T27" fmla="*/ 2147483646 h 156"/>
              <a:gd name="T28" fmla="*/ 2147483646 w 168"/>
              <a:gd name="T29" fmla="*/ 2147483646 h 156"/>
              <a:gd name="T30" fmla="*/ 2147483646 w 168"/>
              <a:gd name="T31" fmla="*/ 2147483646 h 156"/>
              <a:gd name="T32" fmla="*/ 2147483646 w 168"/>
              <a:gd name="T33" fmla="*/ 2147483646 h 156"/>
              <a:gd name="T34" fmla="*/ 2147483646 w 168"/>
              <a:gd name="T35" fmla="*/ 2147483646 h 156"/>
              <a:gd name="T36" fmla="*/ 2147483646 w 168"/>
              <a:gd name="T37" fmla="*/ 0 h 156"/>
              <a:gd name="T38" fmla="*/ 2147483646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3" name="Freeform 412"/>
          <p:cNvSpPr>
            <a:spLocks/>
          </p:cNvSpPr>
          <p:nvPr userDrawn="1"/>
        </p:nvSpPr>
        <p:spPr bwMode="auto">
          <a:xfrm>
            <a:off x="3446816" y="4852378"/>
            <a:ext cx="355600" cy="287337"/>
          </a:xfrm>
          <a:custGeom>
            <a:avLst/>
            <a:gdLst>
              <a:gd name="T0" fmla="*/ 2147483646 w 10141"/>
              <a:gd name="T1" fmla="*/ 2147483646 h 10000"/>
              <a:gd name="T2" fmla="*/ 2147483646 w 10141"/>
              <a:gd name="T3" fmla="*/ 2147483646 h 10000"/>
              <a:gd name="T4" fmla="*/ 2147483646 w 10141"/>
              <a:gd name="T5" fmla="*/ 2147483646 h 10000"/>
              <a:gd name="T6" fmla="*/ 2147483646 w 10141"/>
              <a:gd name="T7" fmla="*/ 2147483646 h 10000"/>
              <a:gd name="T8" fmla="*/ 2147483646 w 10141"/>
              <a:gd name="T9" fmla="*/ 2147483646 h 10000"/>
              <a:gd name="T10" fmla="*/ 2147483646 w 10141"/>
              <a:gd name="T11" fmla="*/ 2147483646 h 10000"/>
              <a:gd name="T12" fmla="*/ 2147483646 w 10141"/>
              <a:gd name="T13" fmla="*/ 2147483646 h 10000"/>
              <a:gd name="T14" fmla="*/ 2147483646 w 10141"/>
              <a:gd name="T15" fmla="*/ 2147483646 h 10000"/>
              <a:gd name="T16" fmla="*/ 2147483646 w 10141"/>
              <a:gd name="T17" fmla="*/ 2147483646 h 10000"/>
              <a:gd name="T18" fmla="*/ 2147483646 w 10141"/>
              <a:gd name="T19" fmla="*/ 2147483646 h 10000"/>
              <a:gd name="T20" fmla="*/ 2147483646 w 10141"/>
              <a:gd name="T21" fmla="*/ 2147483646 h 10000"/>
              <a:gd name="T22" fmla="*/ 2147483646 w 10141"/>
              <a:gd name="T23" fmla="*/ 2147483646 h 10000"/>
              <a:gd name="T24" fmla="*/ 2147483646 w 10141"/>
              <a:gd name="T25" fmla="*/ 2147483646 h 10000"/>
              <a:gd name="T26" fmla="*/ 2147483646 w 10141"/>
              <a:gd name="T27" fmla="*/ 0 h 10000"/>
              <a:gd name="T28" fmla="*/ 2147483646 w 10141"/>
              <a:gd name="T29" fmla="*/ 2147483646 h 10000"/>
              <a:gd name="T30" fmla="*/ 2147483646 w 10141"/>
              <a:gd name="T31" fmla="*/ 2147483646 h 10000"/>
              <a:gd name="T32" fmla="*/ 2147483646 w 10141"/>
              <a:gd name="T33" fmla="*/ 2147483646 h 10000"/>
              <a:gd name="T34" fmla="*/ 2147483646 w 10141"/>
              <a:gd name="T35" fmla="*/ 2147483646 h 10000"/>
              <a:gd name="T36" fmla="*/ 2147483646 w 10141"/>
              <a:gd name="T37" fmla="*/ 2147483646 h 10000"/>
              <a:gd name="T38" fmla="*/ 2147483646 w 10141"/>
              <a:gd name="T39" fmla="*/ 2147483646 h 10000"/>
              <a:gd name="T40" fmla="*/ 2147483646 w 10141"/>
              <a:gd name="T41" fmla="*/ 2147483646 h 10000"/>
              <a:gd name="T42" fmla="*/ 2147483646 w 10141"/>
              <a:gd name="T43" fmla="*/ 2147483646 h 10000"/>
              <a:gd name="T44" fmla="*/ 2147483646 w 10141"/>
              <a:gd name="T45" fmla="*/ 2147483646 h 10000"/>
              <a:gd name="T46" fmla="*/ 2147483646 w 10141"/>
              <a:gd name="T47" fmla="*/ 2147483646 h 10000"/>
              <a:gd name="T48" fmla="*/ 2147483646 w 10141"/>
              <a:gd name="T49" fmla="*/ 2147483646 h 10000"/>
              <a:gd name="T50" fmla="*/ 2147483646 w 10141"/>
              <a:gd name="T51" fmla="*/ 2147483646 h 10000"/>
              <a:gd name="T52" fmla="*/ 2147483646 w 10141"/>
              <a:gd name="T53" fmla="*/ 2147483646 h 10000"/>
              <a:gd name="T54" fmla="*/ 2147483646 w 10141"/>
              <a:gd name="T55" fmla="*/ 2147483646 h 10000"/>
              <a:gd name="T56" fmla="*/ 2147483646 w 10141"/>
              <a:gd name="T57" fmla="*/ 2147483646 h 10000"/>
              <a:gd name="T58" fmla="*/ 2147483646 w 10141"/>
              <a:gd name="T59" fmla="*/ 2147483646 h 10000"/>
              <a:gd name="T60" fmla="*/ 2147483646 w 10141"/>
              <a:gd name="T61" fmla="*/ 2147483646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4" name="Freeform 405"/>
          <p:cNvSpPr>
            <a:spLocks/>
          </p:cNvSpPr>
          <p:nvPr userDrawn="1"/>
        </p:nvSpPr>
        <p:spPr bwMode="auto">
          <a:xfrm>
            <a:off x="3266900" y="4584083"/>
            <a:ext cx="260349" cy="139700"/>
          </a:xfrm>
          <a:custGeom>
            <a:avLst/>
            <a:gdLst>
              <a:gd name="T0" fmla="*/ 0 w 10000"/>
              <a:gd name="T1" fmla="*/ 2147483646 h 10000"/>
              <a:gd name="T2" fmla="*/ 0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5" name="Freeform 407"/>
          <p:cNvSpPr>
            <a:spLocks/>
          </p:cNvSpPr>
          <p:nvPr userDrawn="1"/>
        </p:nvSpPr>
        <p:spPr bwMode="auto">
          <a:xfrm>
            <a:off x="3696598" y="4417397"/>
            <a:ext cx="156633" cy="179387"/>
          </a:xfrm>
          <a:custGeom>
            <a:avLst/>
            <a:gdLst>
              <a:gd name="T0" fmla="*/ 2147483646 w 90"/>
              <a:gd name="T1" fmla="*/ 2147483646 h 138"/>
              <a:gd name="T2" fmla="*/ 2147483646 w 90"/>
              <a:gd name="T3" fmla="*/ 2147483646 h 138"/>
              <a:gd name="T4" fmla="*/ 2147483646 w 90"/>
              <a:gd name="T5" fmla="*/ 2147483646 h 138"/>
              <a:gd name="T6" fmla="*/ 2147483646 w 90"/>
              <a:gd name="T7" fmla="*/ 2147483646 h 138"/>
              <a:gd name="T8" fmla="*/ 2147483646 w 90"/>
              <a:gd name="T9" fmla="*/ 2147483646 h 138"/>
              <a:gd name="T10" fmla="*/ 2147483646 w 90"/>
              <a:gd name="T11" fmla="*/ 2147483646 h 138"/>
              <a:gd name="T12" fmla="*/ 2147483646 w 90"/>
              <a:gd name="T13" fmla="*/ 2147483646 h 138"/>
              <a:gd name="T14" fmla="*/ 2147483646 w 90"/>
              <a:gd name="T15" fmla="*/ 0 h 138"/>
              <a:gd name="T16" fmla="*/ 2147483646 w 90"/>
              <a:gd name="T17" fmla="*/ 2147483646 h 138"/>
              <a:gd name="T18" fmla="*/ 0 w 90"/>
              <a:gd name="T19" fmla="*/ 2147483646 h 138"/>
              <a:gd name="T20" fmla="*/ 2147483646 w 90"/>
              <a:gd name="T21" fmla="*/ 2147483646 h 138"/>
              <a:gd name="T22" fmla="*/ 2147483646 w 90"/>
              <a:gd name="T23" fmla="*/ 2147483646 h 138"/>
              <a:gd name="T24" fmla="*/ 2147483646 w 90"/>
              <a:gd name="T25" fmla="*/ 2147483646 h 138"/>
              <a:gd name="T26" fmla="*/ 2147483646 w 90"/>
              <a:gd name="T27" fmla="*/ 2147483646 h 138"/>
              <a:gd name="T28" fmla="*/ 2147483646 w 90"/>
              <a:gd name="T29" fmla="*/ 2147483646 h 138"/>
              <a:gd name="T30" fmla="*/ 2147483646 w 90"/>
              <a:gd name="T31" fmla="*/ 2147483646 h 138"/>
              <a:gd name="T32" fmla="*/ 2147483646 w 90"/>
              <a:gd name="T33" fmla="*/ 2147483646 h 138"/>
              <a:gd name="T34" fmla="*/ 2147483646 w 90"/>
              <a:gd name="T35" fmla="*/ 2147483646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6" name="Freeform 408"/>
          <p:cNvSpPr>
            <a:spLocks/>
          </p:cNvSpPr>
          <p:nvPr userDrawn="1"/>
        </p:nvSpPr>
        <p:spPr bwMode="auto">
          <a:xfrm>
            <a:off x="3940000" y="4480903"/>
            <a:ext cx="101600" cy="93663"/>
          </a:xfrm>
          <a:custGeom>
            <a:avLst/>
            <a:gdLst>
              <a:gd name="T0" fmla="*/ 2147483646 w 60"/>
              <a:gd name="T1" fmla="*/ 2147483646 h 72"/>
              <a:gd name="T2" fmla="*/ 2147483646 w 60"/>
              <a:gd name="T3" fmla="*/ 2147483646 h 72"/>
              <a:gd name="T4" fmla="*/ 2147483646 w 60"/>
              <a:gd name="T5" fmla="*/ 2147483646 h 72"/>
              <a:gd name="T6" fmla="*/ 2147483646 w 60"/>
              <a:gd name="T7" fmla="*/ 2147483646 h 72"/>
              <a:gd name="T8" fmla="*/ 2147483646 w 60"/>
              <a:gd name="T9" fmla="*/ 2147483646 h 72"/>
              <a:gd name="T10" fmla="*/ 2147483646 w 60"/>
              <a:gd name="T11" fmla="*/ 0 h 72"/>
              <a:gd name="T12" fmla="*/ 2147483646 w 60"/>
              <a:gd name="T13" fmla="*/ 0 h 72"/>
              <a:gd name="T14" fmla="*/ 0 w 60"/>
              <a:gd name="T15" fmla="*/ 2147483646 h 72"/>
              <a:gd name="T16" fmla="*/ 2147483646 w 60"/>
              <a:gd name="T17" fmla="*/ 2147483646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7" name="Freeform 417"/>
          <p:cNvSpPr>
            <a:spLocks/>
          </p:cNvSpPr>
          <p:nvPr userDrawn="1"/>
        </p:nvSpPr>
        <p:spPr bwMode="auto">
          <a:xfrm>
            <a:off x="3815116" y="4477729"/>
            <a:ext cx="129117" cy="109537"/>
          </a:xfrm>
          <a:custGeom>
            <a:avLst/>
            <a:gdLst>
              <a:gd name="T0" fmla="*/ 2147483646 w 72"/>
              <a:gd name="T1" fmla="*/ 2147483646 h 84"/>
              <a:gd name="T2" fmla="*/ 2147483646 w 72"/>
              <a:gd name="T3" fmla="*/ 2147483646 h 84"/>
              <a:gd name="T4" fmla="*/ 2147483646 w 72"/>
              <a:gd name="T5" fmla="*/ 2147483646 h 84"/>
              <a:gd name="T6" fmla="*/ 2147483646 w 72"/>
              <a:gd name="T7" fmla="*/ 2147483646 h 84"/>
              <a:gd name="T8" fmla="*/ 2147483646 w 72"/>
              <a:gd name="T9" fmla="*/ 2147483646 h 84"/>
              <a:gd name="T10" fmla="*/ 2147483646 w 72"/>
              <a:gd name="T11" fmla="*/ 0 h 84"/>
              <a:gd name="T12" fmla="*/ 2147483646 w 72"/>
              <a:gd name="T13" fmla="*/ 2147483646 h 84"/>
              <a:gd name="T14" fmla="*/ 0 w 72"/>
              <a:gd name="T15" fmla="*/ 2147483646 h 84"/>
              <a:gd name="T16" fmla="*/ 2147483646 w 72"/>
              <a:gd name="T17" fmla="*/ 2147483646 h 84"/>
              <a:gd name="T18" fmla="*/ 2147483646 w 72"/>
              <a:gd name="T19" fmla="*/ 2147483646 h 84"/>
              <a:gd name="T20" fmla="*/ 2147483646 w 72"/>
              <a:gd name="T21" fmla="*/ 2147483646 h 84"/>
              <a:gd name="T22" fmla="*/ 2147483646 w 72"/>
              <a:gd name="T23" fmla="*/ 2147483646 h 84"/>
              <a:gd name="T24" fmla="*/ 2147483646 w 72"/>
              <a:gd name="T25" fmla="*/ 2147483646 h 84"/>
              <a:gd name="T26" fmla="*/ 2147483646 w 72"/>
              <a:gd name="T27" fmla="*/ 2147483646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88" name="Freeform 418"/>
          <p:cNvSpPr>
            <a:spLocks/>
          </p:cNvSpPr>
          <p:nvPr userDrawn="1"/>
        </p:nvSpPr>
        <p:spPr bwMode="auto">
          <a:xfrm>
            <a:off x="3330407" y="4333255"/>
            <a:ext cx="444500" cy="280988"/>
          </a:xfrm>
          <a:custGeom>
            <a:avLst/>
            <a:gdLst>
              <a:gd name="T0" fmla="*/ 2147483646 w 43"/>
              <a:gd name="T1" fmla="*/ 2147483646 h 36"/>
              <a:gd name="T2" fmla="*/ 2147483646 w 43"/>
              <a:gd name="T3" fmla="*/ 2147483646 h 36"/>
              <a:gd name="T4" fmla="*/ 2147483646 w 43"/>
              <a:gd name="T5" fmla="*/ 2147483646 h 36"/>
              <a:gd name="T6" fmla="*/ 2147483646 w 43"/>
              <a:gd name="T7" fmla="*/ 2147483646 h 36"/>
              <a:gd name="T8" fmla="*/ 2147483646 w 43"/>
              <a:gd name="T9" fmla="*/ 2147483646 h 36"/>
              <a:gd name="T10" fmla="*/ 2147483646 w 43"/>
              <a:gd name="T11" fmla="*/ 2147483646 h 36"/>
              <a:gd name="T12" fmla="*/ 2147483646 w 43"/>
              <a:gd name="T13" fmla="*/ 2147483646 h 36"/>
              <a:gd name="T14" fmla="*/ 2147483646 w 43"/>
              <a:gd name="T15" fmla="*/ 2147483646 h 36"/>
              <a:gd name="T16" fmla="*/ 2147483646 w 43"/>
              <a:gd name="T17" fmla="*/ 2147483646 h 36"/>
              <a:gd name="T18" fmla="*/ 2147483646 w 43"/>
              <a:gd name="T19" fmla="*/ 2147483646 h 36"/>
              <a:gd name="T20" fmla="*/ 2147483646 w 43"/>
              <a:gd name="T21" fmla="*/ 2147483646 h 36"/>
              <a:gd name="T22" fmla="*/ 2147483646 w 43"/>
              <a:gd name="T23" fmla="*/ 2147483646 h 36"/>
              <a:gd name="T24" fmla="*/ 2147483646 w 43"/>
              <a:gd name="T25" fmla="*/ 2147483646 h 36"/>
              <a:gd name="T26" fmla="*/ 2147483646 w 43"/>
              <a:gd name="T27" fmla="*/ 0 h 36"/>
              <a:gd name="T28" fmla="*/ 2147483646 w 43"/>
              <a:gd name="T29" fmla="*/ 2147483646 h 36"/>
              <a:gd name="T30" fmla="*/ 0 w 43"/>
              <a:gd name="T31" fmla="*/ 2147483646 h 36"/>
              <a:gd name="T32" fmla="*/ 2147483646 w 43"/>
              <a:gd name="T33" fmla="*/ 2147483646 h 36"/>
              <a:gd name="T34" fmla="*/ 2147483646 w 43"/>
              <a:gd name="T35" fmla="*/ 2147483646 h 36"/>
              <a:gd name="T36" fmla="*/ 2147483646 w 43"/>
              <a:gd name="T37" fmla="*/ 2147483646 h 36"/>
              <a:gd name="T38" fmla="*/ 2147483646 w 43"/>
              <a:gd name="T39" fmla="*/ 2147483646 h 36"/>
              <a:gd name="T40" fmla="*/ 2147483646 w 43"/>
              <a:gd name="T41" fmla="*/ 2147483646 h 36"/>
              <a:gd name="T42" fmla="*/ 2147483646 w 43"/>
              <a:gd name="T43" fmla="*/ 2147483646 h 36"/>
              <a:gd name="T44" fmla="*/ 2147483646 w 43"/>
              <a:gd name="T45" fmla="*/ 2147483646 h 36"/>
              <a:gd name="T46" fmla="*/ 2147483646 w 43"/>
              <a:gd name="T47" fmla="*/ 2147483646 h 36"/>
              <a:gd name="T48" fmla="*/ 2147483646 w 43"/>
              <a:gd name="T49" fmla="*/ 2147483646 h 36"/>
              <a:gd name="T50" fmla="*/ 2147483646 w 43"/>
              <a:gd name="T51" fmla="*/ 2147483646 h 36"/>
              <a:gd name="T52" fmla="*/ 2147483646 w 43"/>
              <a:gd name="T53" fmla="*/ 2147483646 h 36"/>
              <a:gd name="T54" fmla="*/ 2147483646 w 43"/>
              <a:gd name="T55" fmla="*/ 2147483646 h 36"/>
              <a:gd name="T56" fmla="*/ 2147483646 w 43"/>
              <a:gd name="T57" fmla="*/ 2147483646 h 36"/>
              <a:gd name="T58" fmla="*/ 2147483646 w 43"/>
              <a:gd name="T59" fmla="*/ 2147483646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89" name="Freeform 421"/>
          <p:cNvSpPr>
            <a:spLocks/>
          </p:cNvSpPr>
          <p:nvPr userDrawn="1"/>
        </p:nvSpPr>
        <p:spPr bwMode="auto">
          <a:xfrm>
            <a:off x="3078516" y="4582505"/>
            <a:ext cx="179917" cy="149225"/>
          </a:xfrm>
          <a:custGeom>
            <a:avLst/>
            <a:gdLst>
              <a:gd name="T0" fmla="*/ 2147483646 w 102"/>
              <a:gd name="T1" fmla="*/ 2147483646 h 114"/>
              <a:gd name="T2" fmla="*/ 2147483646 w 102"/>
              <a:gd name="T3" fmla="*/ 2147483646 h 114"/>
              <a:gd name="T4" fmla="*/ 2147483646 w 102"/>
              <a:gd name="T5" fmla="*/ 2147483646 h 114"/>
              <a:gd name="T6" fmla="*/ 2147483646 w 102"/>
              <a:gd name="T7" fmla="*/ 2147483646 h 114"/>
              <a:gd name="T8" fmla="*/ 2147483646 w 102"/>
              <a:gd name="T9" fmla="*/ 2147483646 h 114"/>
              <a:gd name="T10" fmla="*/ 2147483646 w 102"/>
              <a:gd name="T11" fmla="*/ 2147483646 h 114"/>
              <a:gd name="T12" fmla="*/ 2147483646 w 102"/>
              <a:gd name="T13" fmla="*/ 0 h 114"/>
              <a:gd name="T14" fmla="*/ 2147483646 w 102"/>
              <a:gd name="T15" fmla="*/ 2147483646 h 114"/>
              <a:gd name="T16" fmla="*/ 0 w 102"/>
              <a:gd name="T17" fmla="*/ 2147483646 h 114"/>
              <a:gd name="T18" fmla="*/ 2147483646 w 102"/>
              <a:gd name="T19" fmla="*/ 2147483646 h 114"/>
              <a:gd name="T20" fmla="*/ 0 w 102"/>
              <a:gd name="T21" fmla="*/ 2147483646 h 114"/>
              <a:gd name="T22" fmla="*/ 2147483646 w 102"/>
              <a:gd name="T23" fmla="*/ 2147483646 h 114"/>
              <a:gd name="T24" fmla="*/ 2147483646 w 102"/>
              <a:gd name="T25" fmla="*/ 2147483646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0" name="Freeform 263"/>
          <p:cNvSpPr>
            <a:spLocks/>
          </p:cNvSpPr>
          <p:nvPr userDrawn="1"/>
        </p:nvSpPr>
        <p:spPr bwMode="auto">
          <a:xfrm>
            <a:off x="6234467" y="2921972"/>
            <a:ext cx="65616" cy="96837"/>
          </a:xfrm>
          <a:custGeom>
            <a:avLst/>
            <a:gdLst>
              <a:gd name="T0" fmla="*/ 0 w 429209"/>
              <a:gd name="T1" fmla="*/ 2 h 839755"/>
              <a:gd name="T2" fmla="*/ 0 w 429209"/>
              <a:gd name="T3" fmla="*/ 1 h 839755"/>
              <a:gd name="T4" fmla="*/ 0 w 429209"/>
              <a:gd name="T5" fmla="*/ 1 h 839755"/>
              <a:gd name="T6" fmla="*/ 0 w 429209"/>
              <a:gd name="T7" fmla="*/ 0 h 839755"/>
              <a:gd name="T8" fmla="*/ 1 w 429209"/>
              <a:gd name="T9" fmla="*/ 0 h 839755"/>
              <a:gd name="T10" fmla="*/ 1 w 429209"/>
              <a:gd name="T11" fmla="*/ 0 h 839755"/>
              <a:gd name="T12" fmla="*/ 1 w 429209"/>
              <a:gd name="T13" fmla="*/ 1 h 839755"/>
              <a:gd name="T14" fmla="*/ 1 w 429209"/>
              <a:gd name="T15" fmla="*/ 1 h 839755"/>
              <a:gd name="T16" fmla="*/ 0 w 429209"/>
              <a:gd name="T17" fmla="*/ 1 h 839755"/>
              <a:gd name="T18" fmla="*/ 0 w 429209"/>
              <a:gd name="T19" fmla="*/ 2 h 839755"/>
              <a:gd name="T20" fmla="*/ 0 w 429209"/>
              <a:gd name="T21" fmla="*/ 2 h 839755"/>
              <a:gd name="T22" fmla="*/ 0 w 429209"/>
              <a:gd name="T23" fmla="*/ 2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1" name="Freeform 295"/>
          <p:cNvSpPr>
            <a:spLocks/>
          </p:cNvSpPr>
          <p:nvPr userDrawn="1"/>
        </p:nvSpPr>
        <p:spPr bwMode="auto">
          <a:xfrm>
            <a:off x="7917216" y="3607768"/>
            <a:ext cx="584200" cy="417512"/>
          </a:xfrm>
          <a:custGeom>
            <a:avLst/>
            <a:gdLst>
              <a:gd name="T0" fmla="*/ 2147483646 w 10944"/>
              <a:gd name="T1" fmla="*/ 2147483646 h 10652"/>
              <a:gd name="T2" fmla="*/ 2147483646 w 10944"/>
              <a:gd name="T3" fmla="*/ 2147483646 h 10652"/>
              <a:gd name="T4" fmla="*/ 2147483646 w 10944"/>
              <a:gd name="T5" fmla="*/ 2147483646 h 10652"/>
              <a:gd name="T6" fmla="*/ 2147483646 w 10944"/>
              <a:gd name="T7" fmla="*/ 2147483646 h 10652"/>
              <a:gd name="T8" fmla="*/ 2147483646 w 10944"/>
              <a:gd name="T9" fmla="*/ 2147483646 h 10652"/>
              <a:gd name="T10" fmla="*/ 2147483646 w 10944"/>
              <a:gd name="T11" fmla="*/ 2147483646 h 10652"/>
              <a:gd name="T12" fmla="*/ 2147483646 w 10944"/>
              <a:gd name="T13" fmla="*/ 2147483646 h 10652"/>
              <a:gd name="T14" fmla="*/ 2147483646 w 10944"/>
              <a:gd name="T15" fmla="*/ 2147483646 h 10652"/>
              <a:gd name="T16" fmla="*/ 2147483646 w 10944"/>
              <a:gd name="T17" fmla="*/ 2147483646 h 10652"/>
              <a:gd name="T18" fmla="*/ 2147483646 w 10944"/>
              <a:gd name="T19" fmla="*/ 2147483646 h 10652"/>
              <a:gd name="T20" fmla="*/ 2147483646 w 10944"/>
              <a:gd name="T21" fmla="*/ 2147483646 h 10652"/>
              <a:gd name="T22" fmla="*/ 2147483646 w 10944"/>
              <a:gd name="T23" fmla="*/ 1997793352 h 10652"/>
              <a:gd name="T24" fmla="*/ 2147483646 w 10944"/>
              <a:gd name="T25" fmla="*/ 1101535252 h 10652"/>
              <a:gd name="T26" fmla="*/ 2147483646 w 10944"/>
              <a:gd name="T27" fmla="*/ 422176360 h 10652"/>
              <a:gd name="T28" fmla="*/ 2147483646 w 10944"/>
              <a:gd name="T29" fmla="*/ 2348995 h 10652"/>
              <a:gd name="T30" fmla="*/ 2147483646 w 10944"/>
              <a:gd name="T31" fmla="*/ 558986835 h 10652"/>
              <a:gd name="T32" fmla="*/ 2147483646 w 10944"/>
              <a:gd name="T33" fmla="*/ 620348125 h 10652"/>
              <a:gd name="T34" fmla="*/ 2147483646 w 10944"/>
              <a:gd name="T35" fmla="*/ 1351552467 h 10652"/>
              <a:gd name="T36" fmla="*/ 2147483646 w 10944"/>
              <a:gd name="T37" fmla="*/ 2147483646 h 10652"/>
              <a:gd name="T38" fmla="*/ 2147483646 w 10944"/>
              <a:gd name="T39" fmla="*/ 2147483646 h 10652"/>
              <a:gd name="T40" fmla="*/ 2147483646 w 10944"/>
              <a:gd name="T41" fmla="*/ 2147483646 h 10652"/>
              <a:gd name="T42" fmla="*/ 2147483646 w 10944"/>
              <a:gd name="T43" fmla="*/ 2147483646 h 10652"/>
              <a:gd name="T44" fmla="*/ 2147483646 w 10944"/>
              <a:gd name="T45" fmla="*/ 2147483646 h 10652"/>
              <a:gd name="T46" fmla="*/ 2147483646 w 10944"/>
              <a:gd name="T47" fmla="*/ 2147483646 h 10652"/>
              <a:gd name="T48" fmla="*/ 2147483646 w 10944"/>
              <a:gd name="T49" fmla="*/ 2147483646 h 10652"/>
              <a:gd name="T50" fmla="*/ 2147483646 w 10944"/>
              <a:gd name="T51" fmla="*/ 2147483646 h 10652"/>
              <a:gd name="T52" fmla="*/ 2147483646 w 10944"/>
              <a:gd name="T53" fmla="*/ 2147483646 h 10652"/>
              <a:gd name="T54" fmla="*/ 434246325 w 10944"/>
              <a:gd name="T55" fmla="*/ 2147483646 h 10652"/>
              <a:gd name="T56" fmla="*/ 1801221118 w 10944"/>
              <a:gd name="T57" fmla="*/ 2147483646 h 10652"/>
              <a:gd name="T58" fmla="*/ 2147483646 w 10944"/>
              <a:gd name="T59" fmla="*/ 2147483646 h 10652"/>
              <a:gd name="T60" fmla="*/ 2147483646 w 10944"/>
              <a:gd name="T61" fmla="*/ 2147483646 h 10652"/>
              <a:gd name="T62" fmla="*/ 2147483646 w 10944"/>
              <a:gd name="T63" fmla="*/ 2147483646 h 10652"/>
              <a:gd name="T64" fmla="*/ 2147483646 w 10944"/>
              <a:gd name="T65" fmla="*/ 2147483646 h 10652"/>
              <a:gd name="T66" fmla="*/ 827358637 w 10944"/>
              <a:gd name="T67" fmla="*/ 2147483646 h 10652"/>
              <a:gd name="T68" fmla="*/ 1202504557 w 10944"/>
              <a:gd name="T69" fmla="*/ 2147483646 h 10652"/>
              <a:gd name="T70" fmla="*/ 2147483646 w 10944"/>
              <a:gd name="T71" fmla="*/ 2147483646 h 10652"/>
              <a:gd name="T72" fmla="*/ 2147483646 w 10944"/>
              <a:gd name="T73" fmla="*/ 2147483646 h 10652"/>
              <a:gd name="T74" fmla="*/ 2147483646 w 10944"/>
              <a:gd name="T75" fmla="*/ 2147483646 h 1065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944" h="10652">
                <a:moveTo>
                  <a:pt x="7267" y="10169"/>
                </a:moveTo>
                <a:cubicBezTo>
                  <a:pt x="7552" y="10018"/>
                  <a:pt x="8071" y="10028"/>
                  <a:pt x="8061" y="9685"/>
                </a:cubicBezTo>
                <a:cubicBezTo>
                  <a:pt x="8051" y="9342"/>
                  <a:pt x="7322" y="8474"/>
                  <a:pt x="7207" y="8110"/>
                </a:cubicBezTo>
                <a:cubicBezTo>
                  <a:pt x="7092" y="7746"/>
                  <a:pt x="7292" y="7666"/>
                  <a:pt x="7371" y="7500"/>
                </a:cubicBezTo>
                <a:cubicBezTo>
                  <a:pt x="7450" y="7334"/>
                  <a:pt x="7495" y="7193"/>
                  <a:pt x="7679" y="7116"/>
                </a:cubicBezTo>
                <a:cubicBezTo>
                  <a:pt x="7863" y="7039"/>
                  <a:pt x="8176" y="7379"/>
                  <a:pt x="8474" y="7039"/>
                </a:cubicBezTo>
                <a:cubicBezTo>
                  <a:pt x="8772" y="6699"/>
                  <a:pt x="9211" y="5615"/>
                  <a:pt x="9468" y="5078"/>
                </a:cubicBezTo>
                <a:cubicBezTo>
                  <a:pt x="9725" y="4541"/>
                  <a:pt x="9869" y="4241"/>
                  <a:pt x="10017" y="3816"/>
                </a:cubicBezTo>
                <a:cubicBezTo>
                  <a:pt x="10165" y="3391"/>
                  <a:pt x="10406" y="2817"/>
                  <a:pt x="10355" y="2527"/>
                </a:cubicBezTo>
                <a:cubicBezTo>
                  <a:pt x="10304" y="2237"/>
                  <a:pt x="9687" y="2325"/>
                  <a:pt x="9713" y="2075"/>
                </a:cubicBezTo>
                <a:cubicBezTo>
                  <a:pt x="9740" y="1811"/>
                  <a:pt x="9649" y="1164"/>
                  <a:pt x="9789" y="1129"/>
                </a:cubicBezTo>
                <a:cubicBezTo>
                  <a:pt x="10290" y="1004"/>
                  <a:pt x="10747" y="957"/>
                  <a:pt x="10897" y="847"/>
                </a:cubicBezTo>
                <a:cubicBezTo>
                  <a:pt x="11047" y="737"/>
                  <a:pt x="10802" y="578"/>
                  <a:pt x="10692" y="467"/>
                </a:cubicBezTo>
                <a:cubicBezTo>
                  <a:pt x="10582" y="356"/>
                  <a:pt x="10409" y="257"/>
                  <a:pt x="10234" y="179"/>
                </a:cubicBezTo>
                <a:cubicBezTo>
                  <a:pt x="10060" y="102"/>
                  <a:pt x="9954" y="-9"/>
                  <a:pt x="9646" y="1"/>
                </a:cubicBezTo>
                <a:cubicBezTo>
                  <a:pt x="9341" y="11"/>
                  <a:pt x="8705" y="193"/>
                  <a:pt x="8396" y="237"/>
                </a:cubicBezTo>
                <a:cubicBezTo>
                  <a:pt x="8087" y="279"/>
                  <a:pt x="8007" y="208"/>
                  <a:pt x="7788" y="263"/>
                </a:cubicBezTo>
                <a:cubicBezTo>
                  <a:pt x="7570" y="320"/>
                  <a:pt x="7301" y="573"/>
                  <a:pt x="7086" y="573"/>
                </a:cubicBezTo>
                <a:cubicBezTo>
                  <a:pt x="7035" y="922"/>
                  <a:pt x="6959" y="1372"/>
                  <a:pt x="6933" y="1623"/>
                </a:cubicBezTo>
                <a:cubicBezTo>
                  <a:pt x="6907" y="1873"/>
                  <a:pt x="6933" y="1924"/>
                  <a:pt x="6933" y="2075"/>
                </a:cubicBezTo>
                <a:cubicBezTo>
                  <a:pt x="6861" y="2150"/>
                  <a:pt x="6794" y="2133"/>
                  <a:pt x="6718" y="2301"/>
                </a:cubicBezTo>
                <a:cubicBezTo>
                  <a:pt x="6642" y="2469"/>
                  <a:pt x="6556" y="2823"/>
                  <a:pt x="6475" y="3084"/>
                </a:cubicBezTo>
                <a:cubicBezTo>
                  <a:pt x="6475" y="3084"/>
                  <a:pt x="5537" y="3490"/>
                  <a:pt x="5221" y="3661"/>
                </a:cubicBezTo>
                <a:cubicBezTo>
                  <a:pt x="4905" y="3832"/>
                  <a:pt x="4793" y="3888"/>
                  <a:pt x="4580" y="4113"/>
                </a:cubicBezTo>
                <a:cubicBezTo>
                  <a:pt x="4366" y="4338"/>
                  <a:pt x="3937" y="5012"/>
                  <a:pt x="3937" y="5012"/>
                </a:cubicBezTo>
                <a:cubicBezTo>
                  <a:pt x="3937" y="5012"/>
                  <a:pt x="3074" y="5037"/>
                  <a:pt x="2655" y="5245"/>
                </a:cubicBezTo>
                <a:cubicBezTo>
                  <a:pt x="2236" y="5453"/>
                  <a:pt x="1833" y="6101"/>
                  <a:pt x="1419" y="6260"/>
                </a:cubicBezTo>
                <a:cubicBezTo>
                  <a:pt x="1005" y="6419"/>
                  <a:pt x="289" y="6073"/>
                  <a:pt x="169" y="6198"/>
                </a:cubicBezTo>
                <a:cubicBezTo>
                  <a:pt x="49" y="6323"/>
                  <a:pt x="507" y="6820"/>
                  <a:pt x="701" y="7008"/>
                </a:cubicBezTo>
                <a:cubicBezTo>
                  <a:pt x="895" y="7196"/>
                  <a:pt x="1223" y="7217"/>
                  <a:pt x="1331" y="7324"/>
                </a:cubicBezTo>
                <a:cubicBezTo>
                  <a:pt x="1439" y="7431"/>
                  <a:pt x="1341" y="7543"/>
                  <a:pt x="1348" y="7649"/>
                </a:cubicBezTo>
                <a:cubicBezTo>
                  <a:pt x="1355" y="7755"/>
                  <a:pt x="1428" y="7881"/>
                  <a:pt x="1372" y="7962"/>
                </a:cubicBezTo>
                <a:cubicBezTo>
                  <a:pt x="1316" y="8043"/>
                  <a:pt x="1188" y="8009"/>
                  <a:pt x="1013" y="8134"/>
                </a:cubicBezTo>
                <a:cubicBezTo>
                  <a:pt x="838" y="8259"/>
                  <a:pt x="295" y="8195"/>
                  <a:pt x="322" y="8711"/>
                </a:cubicBezTo>
                <a:cubicBezTo>
                  <a:pt x="331" y="8882"/>
                  <a:pt x="-498" y="8858"/>
                  <a:pt x="468" y="9181"/>
                </a:cubicBezTo>
                <a:cubicBezTo>
                  <a:pt x="1434" y="9504"/>
                  <a:pt x="5678" y="9982"/>
                  <a:pt x="6120" y="10652"/>
                </a:cubicBezTo>
                <a:lnTo>
                  <a:pt x="6381" y="10504"/>
                </a:lnTo>
                <a:lnTo>
                  <a:pt x="7267" y="101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2" name="Freeform 296"/>
          <p:cNvSpPr>
            <a:spLocks/>
          </p:cNvSpPr>
          <p:nvPr userDrawn="1"/>
        </p:nvSpPr>
        <p:spPr bwMode="auto">
          <a:xfrm>
            <a:off x="8243184" y="3612531"/>
            <a:ext cx="973667" cy="890588"/>
          </a:xfrm>
          <a:custGeom>
            <a:avLst/>
            <a:gdLst>
              <a:gd name="T0" fmla="*/ 43475790 w 10736"/>
              <a:gd name="T1" fmla="*/ 36857519 h 10000"/>
              <a:gd name="T2" fmla="*/ 44151285 w 10736"/>
              <a:gd name="T3" fmla="*/ 41259517 h 10000"/>
              <a:gd name="T4" fmla="*/ 49670740 w 10736"/>
              <a:gd name="T5" fmla="*/ 32122440 h 10000"/>
              <a:gd name="T6" fmla="*/ 49009121 w 10736"/>
              <a:gd name="T7" fmla="*/ 26808391 h 10000"/>
              <a:gd name="T8" fmla="*/ 46520040 w 10736"/>
              <a:gd name="T9" fmla="*/ 22128796 h 10000"/>
              <a:gd name="T10" fmla="*/ 41986042 w 10736"/>
              <a:gd name="T11" fmla="*/ 20145902 h 10000"/>
              <a:gd name="T12" fmla="*/ 40681305 w 10736"/>
              <a:gd name="T13" fmla="*/ 25642433 h 10000"/>
              <a:gd name="T14" fmla="*/ 39034298 w 10736"/>
              <a:gd name="T15" fmla="*/ 27434920 h 10000"/>
              <a:gd name="T16" fmla="*/ 38224602 w 10736"/>
              <a:gd name="T17" fmla="*/ 24976184 h 10000"/>
              <a:gd name="T18" fmla="*/ 33561028 w 10736"/>
              <a:gd name="T19" fmla="*/ 24999963 h 10000"/>
              <a:gd name="T20" fmla="*/ 31497609 w 10736"/>
              <a:gd name="T21" fmla="*/ 27506345 h 10000"/>
              <a:gd name="T22" fmla="*/ 28397787 w 10736"/>
              <a:gd name="T23" fmla="*/ 26673556 h 10000"/>
              <a:gd name="T24" fmla="*/ 19616626 w 10736"/>
              <a:gd name="T25" fmla="*/ 21668808 h 10000"/>
              <a:gd name="T26" fmla="*/ 18584917 w 10736"/>
              <a:gd name="T27" fmla="*/ 14998393 h 10000"/>
              <a:gd name="T28" fmla="*/ 18584917 w 10736"/>
              <a:gd name="T29" fmla="*/ 9168782 h 10000"/>
              <a:gd name="T30" fmla="*/ 19584249 w 10736"/>
              <a:gd name="T31" fmla="*/ 4766783 h 10000"/>
              <a:gd name="T32" fmla="*/ 16521430 w 10736"/>
              <a:gd name="T33" fmla="*/ 0 h 10000"/>
              <a:gd name="T34" fmla="*/ 14971553 w 10736"/>
              <a:gd name="T35" fmla="*/ 832789 h 10000"/>
              <a:gd name="T36" fmla="*/ 9808313 w 10736"/>
              <a:gd name="T37" fmla="*/ 3331244 h 10000"/>
              <a:gd name="T38" fmla="*/ 11358190 w 10736"/>
              <a:gd name="T39" fmla="*/ 9168782 h 10000"/>
              <a:gd name="T40" fmla="*/ 9294771 w 10736"/>
              <a:gd name="T41" fmla="*/ 16671985 h 10000"/>
              <a:gd name="T42" fmla="*/ 4131531 w 10736"/>
              <a:gd name="T43" fmla="*/ 24167174 h 10000"/>
              <a:gd name="T44" fmla="*/ 3613364 w 10736"/>
              <a:gd name="T45" fmla="*/ 30004711 h 10000"/>
              <a:gd name="T46" fmla="*/ 3099821 w 10736"/>
              <a:gd name="T47" fmla="*/ 35001533 h 10000"/>
              <a:gd name="T48" fmla="*/ 0 w 10736"/>
              <a:gd name="T49" fmla="*/ 36667200 h 10000"/>
              <a:gd name="T50" fmla="*/ 3613364 w 10736"/>
              <a:gd name="T51" fmla="*/ 44170315 h 10000"/>
              <a:gd name="T52" fmla="*/ 7740201 w 10736"/>
              <a:gd name="T53" fmla="*/ 56670341 h 10000"/>
              <a:gd name="T54" fmla="*/ 11871732 w 10736"/>
              <a:gd name="T55" fmla="*/ 70978706 h 10000"/>
              <a:gd name="T56" fmla="*/ 14971553 w 10736"/>
              <a:gd name="T57" fmla="*/ 79314699 h 10000"/>
              <a:gd name="T58" fmla="*/ 18584917 w 10736"/>
              <a:gd name="T59" fmla="*/ 72644373 h 10000"/>
              <a:gd name="T60" fmla="*/ 19616626 w 10736"/>
              <a:gd name="T61" fmla="*/ 63483517 h 10000"/>
              <a:gd name="T62" fmla="*/ 23748157 w 10736"/>
              <a:gd name="T63" fmla="*/ 53339096 h 10000"/>
              <a:gd name="T64" fmla="*/ 30715733 w 10736"/>
              <a:gd name="T65" fmla="*/ 46597345 h 10000"/>
              <a:gd name="T66" fmla="*/ 37299342 w 10736"/>
              <a:gd name="T67" fmla="*/ 42084380 h 10000"/>
              <a:gd name="T68" fmla="*/ 36799675 w 10736"/>
              <a:gd name="T69" fmla="*/ 34842920 h 10000"/>
              <a:gd name="T70" fmla="*/ 38913972 w 10736"/>
              <a:gd name="T71" fmla="*/ 33534290 h 100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3" name="Freeform 297"/>
          <p:cNvSpPr>
            <a:spLocks/>
          </p:cNvSpPr>
          <p:nvPr userDrawn="1"/>
        </p:nvSpPr>
        <p:spPr bwMode="auto">
          <a:xfrm>
            <a:off x="7893933" y="3580788"/>
            <a:ext cx="472016" cy="274639"/>
          </a:xfrm>
          <a:custGeom>
            <a:avLst/>
            <a:gdLst>
              <a:gd name="T0" fmla="*/ 2147483646 w 10348"/>
              <a:gd name="T1" fmla="*/ 127370832 h 11017"/>
              <a:gd name="T2" fmla="*/ 2147483646 w 10348"/>
              <a:gd name="T3" fmla="*/ 455278234 h 11017"/>
              <a:gd name="T4" fmla="*/ 2147483646 w 10348"/>
              <a:gd name="T5" fmla="*/ 455278234 h 11017"/>
              <a:gd name="T6" fmla="*/ 2147483646 w 10348"/>
              <a:gd name="T7" fmla="*/ 113815526 h 11017"/>
              <a:gd name="T8" fmla="*/ 2147483646 w 10348"/>
              <a:gd name="T9" fmla="*/ 0 h 11017"/>
              <a:gd name="T10" fmla="*/ 2147483646 w 10348"/>
              <a:gd name="T11" fmla="*/ 341462085 h 11017"/>
              <a:gd name="T12" fmla="*/ 2147483646 w 10348"/>
              <a:gd name="T13" fmla="*/ 569480901 h 11017"/>
              <a:gd name="T14" fmla="*/ 2147483646 w 10348"/>
              <a:gd name="T15" fmla="*/ 449081292 h 11017"/>
              <a:gd name="T16" fmla="*/ 2147483646 w 10348"/>
              <a:gd name="T17" fmla="*/ 455278234 h 11017"/>
              <a:gd name="T18" fmla="*/ 2147483646 w 10348"/>
              <a:gd name="T19" fmla="*/ 455278234 h 11017"/>
              <a:gd name="T20" fmla="*/ 2147483646 w 10348"/>
              <a:gd name="T21" fmla="*/ 341462085 h 11017"/>
              <a:gd name="T22" fmla="*/ 2147483646 w 10348"/>
              <a:gd name="T23" fmla="*/ 910942986 h 11017"/>
              <a:gd name="T24" fmla="*/ 2147483646 w 10348"/>
              <a:gd name="T25" fmla="*/ 1138590192 h 11017"/>
              <a:gd name="T26" fmla="*/ 2147483646 w 10348"/>
              <a:gd name="T27" fmla="*/ 1366221220 h 11017"/>
              <a:gd name="T28" fmla="*/ 1666989379 w 10348"/>
              <a:gd name="T29" fmla="*/ 1252405693 h 11017"/>
              <a:gd name="T30" fmla="*/ 785608426 w 10348"/>
              <a:gd name="T31" fmla="*/ 1101813130 h 11017"/>
              <a:gd name="T32" fmla="*/ 487236657 w 10348"/>
              <a:gd name="T33" fmla="*/ 1821886594 h 11017"/>
              <a:gd name="T34" fmla="*/ 476265638 w 10348"/>
              <a:gd name="T35" fmla="*/ 2147483646 h 11017"/>
              <a:gd name="T36" fmla="*/ 0 w 10348"/>
              <a:gd name="T37" fmla="*/ 2147483646 h 11017"/>
              <a:gd name="T38" fmla="*/ 1094910263 w 10348"/>
              <a:gd name="T39" fmla="*/ 2147483646 h 11017"/>
              <a:gd name="T40" fmla="*/ 1071648001 w 10348"/>
              <a:gd name="T41" fmla="*/ 2147483646 h 11017"/>
              <a:gd name="T42" fmla="*/ 645991505 w 10348"/>
              <a:gd name="T43" fmla="*/ 2147483646 h 11017"/>
              <a:gd name="T44" fmla="*/ 1868186495 w 10348"/>
              <a:gd name="T45" fmla="*/ 2147483646 h 11017"/>
              <a:gd name="T46" fmla="*/ 2147483646 w 10348"/>
              <a:gd name="T47" fmla="*/ 2147483646 h 11017"/>
              <a:gd name="T48" fmla="*/ 2147483646 w 10348"/>
              <a:gd name="T49" fmla="*/ 2147483646 h 11017"/>
              <a:gd name="T50" fmla="*/ 2147483646 w 10348"/>
              <a:gd name="T51" fmla="*/ 2147483646 h 11017"/>
              <a:gd name="T52" fmla="*/ 2147483646 w 10348"/>
              <a:gd name="T53" fmla="*/ 2147483646 h 11017"/>
              <a:gd name="T54" fmla="*/ 2147483646 w 10348"/>
              <a:gd name="T55" fmla="*/ 2147483646 h 11017"/>
              <a:gd name="T56" fmla="*/ 2147483646 w 10348"/>
              <a:gd name="T57" fmla="*/ 2147483646 h 11017"/>
              <a:gd name="T58" fmla="*/ 2147483646 w 10348"/>
              <a:gd name="T59" fmla="*/ 2147483646 h 11017"/>
              <a:gd name="T60" fmla="*/ 2147483646 w 10348"/>
              <a:gd name="T61" fmla="*/ 2147483646 h 11017"/>
              <a:gd name="T62" fmla="*/ 2147483646 w 10348"/>
              <a:gd name="T63" fmla="*/ 2147483646 h 11017"/>
              <a:gd name="T64" fmla="*/ 2147483646 w 10348"/>
              <a:gd name="T65" fmla="*/ 1910544014 h 11017"/>
              <a:gd name="T66" fmla="*/ 2147483646 w 10348"/>
              <a:gd name="T67" fmla="*/ 1644586688 h 11017"/>
              <a:gd name="T68" fmla="*/ 2147483646 w 10348"/>
              <a:gd name="T69" fmla="*/ 1240012457 h 11017"/>
              <a:gd name="T70" fmla="*/ 2147483646 w 10348"/>
              <a:gd name="T71" fmla="*/ 797127484 h 11017"/>
              <a:gd name="T72" fmla="*/ 2147483646 w 10348"/>
              <a:gd name="T73" fmla="*/ 683311958 h 11017"/>
              <a:gd name="T74" fmla="*/ 2147483646 w 10348"/>
              <a:gd name="T75" fmla="*/ 341462085 h 11017"/>
              <a:gd name="T76" fmla="*/ 2147483646 w 10348"/>
              <a:gd name="T77" fmla="*/ 127370832 h 110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0348" h="11017">
                <a:moveTo>
                  <a:pt x="9574" y="329"/>
                </a:moveTo>
                <a:cubicBezTo>
                  <a:pt x="9252" y="611"/>
                  <a:pt x="8879" y="1035"/>
                  <a:pt x="8609" y="1176"/>
                </a:cubicBezTo>
                <a:cubicBezTo>
                  <a:pt x="8340" y="1317"/>
                  <a:pt x="8174" y="1176"/>
                  <a:pt x="7957" y="1176"/>
                </a:cubicBezTo>
                <a:cubicBezTo>
                  <a:pt x="7884" y="882"/>
                  <a:pt x="7812" y="588"/>
                  <a:pt x="7739" y="294"/>
                </a:cubicBezTo>
                <a:lnTo>
                  <a:pt x="7522" y="0"/>
                </a:lnTo>
                <a:lnTo>
                  <a:pt x="6870" y="882"/>
                </a:lnTo>
                <a:cubicBezTo>
                  <a:pt x="6725" y="1078"/>
                  <a:pt x="6646" y="1425"/>
                  <a:pt x="6435" y="1471"/>
                </a:cubicBezTo>
                <a:cubicBezTo>
                  <a:pt x="6224" y="1517"/>
                  <a:pt x="5881" y="1264"/>
                  <a:pt x="5604" y="1160"/>
                </a:cubicBezTo>
                <a:cubicBezTo>
                  <a:pt x="5446" y="1165"/>
                  <a:pt x="5319" y="1173"/>
                  <a:pt x="5131" y="1176"/>
                </a:cubicBezTo>
                <a:cubicBezTo>
                  <a:pt x="4943" y="1179"/>
                  <a:pt x="4696" y="1176"/>
                  <a:pt x="4478" y="1176"/>
                </a:cubicBezTo>
                <a:lnTo>
                  <a:pt x="3609" y="882"/>
                </a:lnTo>
                <a:cubicBezTo>
                  <a:pt x="3536" y="1372"/>
                  <a:pt x="3464" y="1863"/>
                  <a:pt x="3391" y="2353"/>
                </a:cubicBezTo>
                <a:lnTo>
                  <a:pt x="2305" y="2941"/>
                </a:lnTo>
                <a:lnTo>
                  <a:pt x="1870" y="3529"/>
                </a:lnTo>
                <a:lnTo>
                  <a:pt x="1218" y="3235"/>
                </a:lnTo>
                <a:lnTo>
                  <a:pt x="574" y="2846"/>
                </a:lnTo>
                <a:cubicBezTo>
                  <a:pt x="501" y="3434"/>
                  <a:pt x="429" y="4118"/>
                  <a:pt x="356" y="4706"/>
                </a:cubicBezTo>
                <a:cubicBezTo>
                  <a:pt x="284" y="5098"/>
                  <a:pt x="420" y="5490"/>
                  <a:pt x="348" y="5882"/>
                </a:cubicBezTo>
                <a:cubicBezTo>
                  <a:pt x="278" y="6404"/>
                  <a:pt x="70" y="7212"/>
                  <a:pt x="0" y="7734"/>
                </a:cubicBezTo>
                <a:cubicBezTo>
                  <a:pt x="290" y="7930"/>
                  <a:pt x="510" y="8221"/>
                  <a:pt x="800" y="8417"/>
                </a:cubicBezTo>
                <a:cubicBezTo>
                  <a:pt x="365" y="10182"/>
                  <a:pt x="838" y="9339"/>
                  <a:pt x="783" y="9706"/>
                </a:cubicBezTo>
                <a:cubicBezTo>
                  <a:pt x="728" y="10073"/>
                  <a:pt x="375" y="10425"/>
                  <a:pt x="472" y="10621"/>
                </a:cubicBezTo>
                <a:cubicBezTo>
                  <a:pt x="569" y="10817"/>
                  <a:pt x="1142" y="10837"/>
                  <a:pt x="1365" y="10882"/>
                </a:cubicBezTo>
                <a:cubicBezTo>
                  <a:pt x="1588" y="10927"/>
                  <a:pt x="1663" y="10844"/>
                  <a:pt x="1808" y="10893"/>
                </a:cubicBezTo>
                <a:cubicBezTo>
                  <a:pt x="1953" y="10942"/>
                  <a:pt x="2528" y="11085"/>
                  <a:pt x="3024" y="10980"/>
                </a:cubicBezTo>
                <a:cubicBezTo>
                  <a:pt x="3520" y="10875"/>
                  <a:pt x="4444" y="10604"/>
                  <a:pt x="4782" y="10261"/>
                </a:cubicBezTo>
                <a:cubicBezTo>
                  <a:pt x="5120" y="9918"/>
                  <a:pt x="4865" y="9199"/>
                  <a:pt x="5051" y="8921"/>
                </a:cubicBezTo>
                <a:cubicBezTo>
                  <a:pt x="5237" y="8643"/>
                  <a:pt x="5530" y="8785"/>
                  <a:pt x="5896" y="8595"/>
                </a:cubicBezTo>
                <a:cubicBezTo>
                  <a:pt x="6262" y="8405"/>
                  <a:pt x="7014" y="8083"/>
                  <a:pt x="7247" y="7778"/>
                </a:cubicBezTo>
                <a:cubicBezTo>
                  <a:pt x="7481" y="7473"/>
                  <a:pt x="7240" y="6977"/>
                  <a:pt x="7297" y="6764"/>
                </a:cubicBezTo>
                <a:cubicBezTo>
                  <a:pt x="7354" y="6552"/>
                  <a:pt x="7475" y="6617"/>
                  <a:pt x="7587" y="6503"/>
                </a:cubicBezTo>
                <a:cubicBezTo>
                  <a:pt x="7699" y="6389"/>
                  <a:pt x="7797" y="6339"/>
                  <a:pt x="7969" y="6078"/>
                </a:cubicBezTo>
                <a:cubicBezTo>
                  <a:pt x="8141" y="5817"/>
                  <a:pt x="8490" y="5240"/>
                  <a:pt x="8619" y="4935"/>
                </a:cubicBezTo>
                <a:cubicBezTo>
                  <a:pt x="8748" y="4630"/>
                  <a:pt x="8651" y="4537"/>
                  <a:pt x="8743" y="4248"/>
                </a:cubicBezTo>
                <a:cubicBezTo>
                  <a:pt x="8835" y="3959"/>
                  <a:pt x="9159" y="3568"/>
                  <a:pt x="9173" y="3203"/>
                </a:cubicBezTo>
                <a:cubicBezTo>
                  <a:pt x="9187" y="2838"/>
                  <a:pt x="8630" y="2299"/>
                  <a:pt x="8826" y="2059"/>
                </a:cubicBezTo>
                <a:cubicBezTo>
                  <a:pt x="9022" y="1819"/>
                  <a:pt x="9841" y="1863"/>
                  <a:pt x="10348" y="1765"/>
                </a:cubicBezTo>
                <a:lnTo>
                  <a:pt x="9913" y="882"/>
                </a:lnTo>
                <a:lnTo>
                  <a:pt x="9574" y="3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4" name="Freeform 298"/>
          <p:cNvSpPr>
            <a:spLocks/>
          </p:cNvSpPr>
          <p:nvPr userDrawn="1"/>
        </p:nvSpPr>
        <p:spPr bwMode="auto">
          <a:xfrm>
            <a:off x="8954401" y="3990359"/>
            <a:ext cx="150284" cy="138113"/>
          </a:xfrm>
          <a:custGeom>
            <a:avLst/>
            <a:gdLst>
              <a:gd name="T0" fmla="*/ 2147483646 w 90"/>
              <a:gd name="T1" fmla="*/ 2147483646 h 78"/>
              <a:gd name="T2" fmla="*/ 2147483646 w 90"/>
              <a:gd name="T3" fmla="*/ 2147483646 h 78"/>
              <a:gd name="T4" fmla="*/ 2147483646 w 90"/>
              <a:gd name="T5" fmla="*/ 2147483646 h 78"/>
              <a:gd name="T6" fmla="*/ 2147483646 w 90"/>
              <a:gd name="T7" fmla="*/ 2147483646 h 78"/>
              <a:gd name="T8" fmla="*/ 2147483646 w 90"/>
              <a:gd name="T9" fmla="*/ 0 h 78"/>
              <a:gd name="T10" fmla="*/ 2147483646 w 90"/>
              <a:gd name="T11" fmla="*/ 0 h 78"/>
              <a:gd name="T12" fmla="*/ 2147483646 w 90"/>
              <a:gd name="T13" fmla="*/ 2147483646 h 78"/>
              <a:gd name="T14" fmla="*/ 0 w 90"/>
              <a:gd name="T15" fmla="*/ 2147483646 h 78"/>
              <a:gd name="T16" fmla="*/ 2147483646 w 90"/>
              <a:gd name="T17" fmla="*/ 2147483646 h 78"/>
              <a:gd name="T18" fmla="*/ 2147483646 w 90"/>
              <a:gd name="T19" fmla="*/ 2147483646 h 78"/>
              <a:gd name="T20" fmla="*/ 2147483646 w 90"/>
              <a:gd name="T21" fmla="*/ 2147483646 h 78"/>
              <a:gd name="T22" fmla="*/ 2147483646 w 90"/>
              <a:gd name="T23" fmla="*/ 2147483646 h 78"/>
              <a:gd name="T24" fmla="*/ 2147483646 w 90"/>
              <a:gd name="T25" fmla="*/ 2147483646 h 78"/>
              <a:gd name="T26" fmla="*/ 2147483646 w 90"/>
              <a:gd name="T27" fmla="*/ 2147483646 h 78"/>
              <a:gd name="T28" fmla="*/ 2147483646 w 90"/>
              <a:gd name="T29" fmla="*/ 2147483646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5" name="Freeform 331"/>
          <p:cNvSpPr>
            <a:spLocks/>
          </p:cNvSpPr>
          <p:nvPr userDrawn="1"/>
        </p:nvSpPr>
        <p:spPr bwMode="auto">
          <a:xfrm>
            <a:off x="8630535" y="3807792"/>
            <a:ext cx="285749" cy="120651"/>
          </a:xfrm>
          <a:custGeom>
            <a:avLst/>
            <a:gdLst>
              <a:gd name="T0" fmla="*/ 2147483646 w 10000"/>
              <a:gd name="T1" fmla="*/ 2147483646 h 11631"/>
              <a:gd name="T2" fmla="*/ 2147483646 w 10000"/>
              <a:gd name="T3" fmla="*/ 2094439447 h 11631"/>
              <a:gd name="T4" fmla="*/ 2147483646 w 10000"/>
              <a:gd name="T5" fmla="*/ 545154810 h 11631"/>
              <a:gd name="T6" fmla="*/ 2147483646 w 10000"/>
              <a:gd name="T7" fmla="*/ 0 h 11631"/>
              <a:gd name="T8" fmla="*/ 0 w 10000"/>
              <a:gd name="T9" fmla="*/ 2147483646 h 11631"/>
              <a:gd name="T10" fmla="*/ 2147483646 w 10000"/>
              <a:gd name="T11" fmla="*/ 2147483646 h 11631"/>
              <a:gd name="T12" fmla="*/ 2147483646 w 10000"/>
              <a:gd name="T13" fmla="*/ 2147483646 h 11631"/>
              <a:gd name="T14" fmla="*/ 2147483646 w 10000"/>
              <a:gd name="T15" fmla="*/ 2147483646 h 11631"/>
              <a:gd name="T16" fmla="*/ 2147483646 w 10000"/>
              <a:gd name="T17" fmla="*/ 2147483646 h 11631"/>
              <a:gd name="T18" fmla="*/ 2147483646 w 10000"/>
              <a:gd name="T19" fmla="*/ 2147483646 h 11631"/>
              <a:gd name="T20" fmla="*/ 2147483646 w 10000"/>
              <a:gd name="T21" fmla="*/ 2147483646 h 11631"/>
              <a:gd name="T22" fmla="*/ 2147483646 w 10000"/>
              <a:gd name="T23" fmla="*/ 2147483646 h 11631"/>
              <a:gd name="T24" fmla="*/ 2147483646 w 10000"/>
              <a:gd name="T25" fmla="*/ 2147483646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6" name="Freeform 447"/>
          <p:cNvSpPr>
            <a:spLocks/>
          </p:cNvSpPr>
          <p:nvPr userDrawn="1"/>
        </p:nvSpPr>
        <p:spPr bwMode="auto">
          <a:xfrm>
            <a:off x="9094101" y="3944327"/>
            <a:ext cx="359833" cy="488951"/>
          </a:xfrm>
          <a:custGeom>
            <a:avLst/>
            <a:gdLst>
              <a:gd name="T0" fmla="*/ 1293612372 w 12864"/>
              <a:gd name="T1" fmla="*/ 0 h 10000"/>
              <a:gd name="T2" fmla="*/ 1011967180 w 12864"/>
              <a:gd name="T3" fmla="*/ 2147483646 h 10000"/>
              <a:gd name="T4" fmla="*/ 874630155 w 12864"/>
              <a:gd name="T5" fmla="*/ 2147483646 h 10000"/>
              <a:gd name="T6" fmla="*/ 831178203 w 12864"/>
              <a:gd name="T7" fmla="*/ 2147483646 h 10000"/>
              <a:gd name="T8" fmla="*/ 358854491 w 12864"/>
              <a:gd name="T9" fmla="*/ 2147483646 h 10000"/>
              <a:gd name="T10" fmla="*/ 70025639 w 12864"/>
              <a:gd name="T11" fmla="*/ 2147483646 h 10000"/>
              <a:gd name="T12" fmla="*/ 0 w 12864"/>
              <a:gd name="T13" fmla="*/ 2147483646 h 10000"/>
              <a:gd name="T14" fmla="*/ 478343703 w 12864"/>
              <a:gd name="T15" fmla="*/ 2147483646 h 10000"/>
              <a:gd name="T16" fmla="*/ 370876432 w 12864"/>
              <a:gd name="T17" fmla="*/ 2147483646 h 10000"/>
              <a:gd name="T18" fmla="*/ 921572691 w 12864"/>
              <a:gd name="T19" fmla="*/ 2147483646 h 10000"/>
              <a:gd name="T20" fmla="*/ 1237556645 w 12864"/>
              <a:gd name="T21" fmla="*/ 2147483646 h 10000"/>
              <a:gd name="T22" fmla="*/ 1061624411 w 12864"/>
              <a:gd name="T23" fmla="*/ 2147483646 h 10000"/>
              <a:gd name="T24" fmla="*/ 1177817116 w 12864"/>
              <a:gd name="T25" fmla="*/ 2147483646 h 10000"/>
              <a:gd name="T26" fmla="*/ 1296336297 w 12864"/>
              <a:gd name="T27" fmla="*/ 2147483646 h 10000"/>
              <a:gd name="T28" fmla="*/ 1433082236 w 12864"/>
              <a:gd name="T29" fmla="*/ 2147483646 h 10000"/>
              <a:gd name="T30" fmla="*/ 1465667125 w 12864"/>
              <a:gd name="T31" fmla="*/ 2147483646 h 10000"/>
              <a:gd name="T32" fmla="*/ 1747127470 w 12864"/>
              <a:gd name="T33" fmla="*/ 2147483646 h 10000"/>
              <a:gd name="T34" fmla="*/ 1625118103 w 12864"/>
              <a:gd name="T35" fmla="*/ 2147483646 h 10000"/>
              <a:gd name="T36" fmla="*/ 1426296004 w 12864"/>
              <a:gd name="T37" fmla="*/ 2147483646 h 10000"/>
              <a:gd name="T38" fmla="*/ 1525610004 w 12864"/>
              <a:gd name="T39" fmla="*/ 2147483646 h 10000"/>
              <a:gd name="T40" fmla="*/ 1508925419 w 12864"/>
              <a:gd name="T41" fmla="*/ 2147483646 h 10000"/>
              <a:gd name="T42" fmla="*/ 1243955582 w 12864"/>
              <a:gd name="T43" fmla="*/ 2147483646 h 10000"/>
              <a:gd name="T44" fmla="*/ 1376445116 w 12864"/>
              <a:gd name="T45" fmla="*/ 2147483646 h 10000"/>
              <a:gd name="T46" fmla="*/ 1535499106 w 12864"/>
              <a:gd name="T47" fmla="*/ 2147483646 h 10000"/>
              <a:gd name="T48" fmla="*/ 1878647414 w 12864"/>
              <a:gd name="T49" fmla="*/ 2147483646 h 10000"/>
              <a:gd name="T50" fmla="*/ 2003177775 w 12864"/>
              <a:gd name="T51" fmla="*/ 2147483646 h 10000"/>
              <a:gd name="T52" fmla="*/ 2147483646 w 12864"/>
              <a:gd name="T53" fmla="*/ 2147483646 h 10000"/>
              <a:gd name="T54" fmla="*/ 2147483646 w 12864"/>
              <a:gd name="T55" fmla="*/ 2147483646 h 10000"/>
              <a:gd name="T56" fmla="*/ 2147483646 w 12864"/>
              <a:gd name="T57" fmla="*/ 2147483646 h 10000"/>
              <a:gd name="T58" fmla="*/ 2143802098 w 12864"/>
              <a:gd name="T59" fmla="*/ 2147483646 h 10000"/>
              <a:gd name="T60" fmla="*/ 1844502730 w 12864"/>
              <a:gd name="T61" fmla="*/ 2147483646 h 10000"/>
              <a:gd name="T62" fmla="*/ 1508731320 w 12864"/>
              <a:gd name="T63" fmla="*/ 2147483646 h 10000"/>
              <a:gd name="T64" fmla="*/ 1441226277 w 12864"/>
              <a:gd name="T65" fmla="*/ 2147483646 h 10000"/>
              <a:gd name="T66" fmla="*/ 1376445116 w 12864"/>
              <a:gd name="T67" fmla="*/ 2147483646 h 10000"/>
              <a:gd name="T68" fmla="*/ 1525610004 w 12864"/>
              <a:gd name="T69" fmla="*/ 2147483646 h 10000"/>
              <a:gd name="T70" fmla="*/ 1525610004 w 12864"/>
              <a:gd name="T71" fmla="*/ 2147483646 h 10000"/>
              <a:gd name="T72" fmla="*/ 1293612372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97" name="Freeform 241"/>
          <p:cNvSpPr>
            <a:spLocks/>
          </p:cNvSpPr>
          <p:nvPr userDrawn="1"/>
        </p:nvSpPr>
        <p:spPr bwMode="auto">
          <a:xfrm>
            <a:off x="8943800" y="3877643"/>
            <a:ext cx="118533" cy="49212"/>
          </a:xfrm>
          <a:custGeom>
            <a:avLst/>
            <a:gdLst>
              <a:gd name="T0" fmla="*/ 0 w 348468"/>
              <a:gd name="T1" fmla="*/ 595 h 191264"/>
              <a:gd name="T2" fmla="*/ 432 w 348468"/>
              <a:gd name="T3" fmla="*/ 836 h 191264"/>
              <a:gd name="T4" fmla="*/ 687 w 348468"/>
              <a:gd name="T5" fmla="*/ 710 h 191264"/>
              <a:gd name="T6" fmla="*/ 920 w 348468"/>
              <a:gd name="T7" fmla="*/ 824 h 191264"/>
              <a:gd name="T8" fmla="*/ 1375 w 348468"/>
              <a:gd name="T9" fmla="*/ 733 h 191264"/>
              <a:gd name="T10" fmla="*/ 1475 w 348468"/>
              <a:gd name="T11" fmla="*/ 458 h 191264"/>
              <a:gd name="T12" fmla="*/ 1075 w 348468"/>
              <a:gd name="T13" fmla="*/ 23 h 191264"/>
              <a:gd name="T14" fmla="*/ 709 w 348468"/>
              <a:gd name="T15" fmla="*/ 92 h 191264"/>
              <a:gd name="T16" fmla="*/ 488 w 348468"/>
              <a:gd name="T17" fmla="*/ 0 h 191264"/>
              <a:gd name="T18" fmla="*/ 122 w 348468"/>
              <a:gd name="T19" fmla="*/ 321 h 191264"/>
              <a:gd name="T20" fmla="*/ 0 w 348468"/>
              <a:gd name="T21" fmla="*/ 595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198" name="Freeform 448"/>
          <p:cNvSpPr>
            <a:spLocks/>
          </p:cNvSpPr>
          <p:nvPr userDrawn="1"/>
        </p:nvSpPr>
        <p:spPr bwMode="auto">
          <a:xfrm>
            <a:off x="9396785" y="4520591"/>
            <a:ext cx="171449" cy="147639"/>
          </a:xfrm>
          <a:custGeom>
            <a:avLst/>
            <a:gdLst>
              <a:gd name="T0" fmla="*/ 0 w 675"/>
              <a:gd name="T1" fmla="*/ 2147483646 h 773"/>
              <a:gd name="T2" fmla="*/ 2147483646 w 675"/>
              <a:gd name="T3" fmla="*/ 2147483646 h 773"/>
              <a:gd name="T4" fmla="*/ 2147483646 w 675"/>
              <a:gd name="T5" fmla="*/ 2147483646 h 773"/>
              <a:gd name="T6" fmla="*/ 2147483646 w 675"/>
              <a:gd name="T7" fmla="*/ 2147483646 h 773"/>
              <a:gd name="T8" fmla="*/ 2147483646 w 675"/>
              <a:gd name="T9" fmla="*/ 2147483646 h 773"/>
              <a:gd name="T10" fmla="*/ 2147483646 w 675"/>
              <a:gd name="T11" fmla="*/ 2147483646 h 773"/>
              <a:gd name="T12" fmla="*/ 2147483646 w 675"/>
              <a:gd name="T13" fmla="*/ 2147483646 h 773"/>
              <a:gd name="T14" fmla="*/ 2147483646 w 675"/>
              <a:gd name="T15" fmla="*/ 2147483646 h 773"/>
              <a:gd name="T16" fmla="*/ 2147483646 w 675"/>
              <a:gd name="T17" fmla="*/ 2147483646 h 773"/>
              <a:gd name="T18" fmla="*/ 2147483646 w 675"/>
              <a:gd name="T19" fmla="*/ 2147483646 h 773"/>
              <a:gd name="T20" fmla="*/ 2147483646 w 675"/>
              <a:gd name="T21" fmla="*/ 2147483646 h 773"/>
              <a:gd name="T22" fmla="*/ 2147483646 w 675"/>
              <a:gd name="T23" fmla="*/ 2147483646 h 773"/>
              <a:gd name="T24" fmla="*/ 2147483646 w 675"/>
              <a:gd name="T25" fmla="*/ 2147483646 h 773"/>
              <a:gd name="T26" fmla="*/ 2147483646 w 675"/>
              <a:gd name="T27" fmla="*/ 0 h 773"/>
              <a:gd name="T28" fmla="*/ 0 w 675"/>
              <a:gd name="T29" fmla="*/ 2147483646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199" name="Freeform 330"/>
          <p:cNvSpPr>
            <a:spLocks/>
          </p:cNvSpPr>
          <p:nvPr userDrawn="1"/>
        </p:nvSpPr>
        <p:spPr bwMode="auto">
          <a:xfrm>
            <a:off x="9443339" y="4063390"/>
            <a:ext cx="266700" cy="392113"/>
          </a:xfrm>
          <a:custGeom>
            <a:avLst/>
            <a:gdLst>
              <a:gd name="T0" fmla="*/ 2147483646 w 138"/>
              <a:gd name="T1" fmla="*/ 0 h 271"/>
              <a:gd name="T2" fmla="*/ 2147483646 w 138"/>
              <a:gd name="T3" fmla="*/ 0 h 271"/>
              <a:gd name="T4" fmla="*/ 0 w 138"/>
              <a:gd name="T5" fmla="*/ 2147483646 h 271"/>
              <a:gd name="T6" fmla="*/ 2147483646 w 138"/>
              <a:gd name="T7" fmla="*/ 2147483646 h 271"/>
              <a:gd name="T8" fmla="*/ 2147483646 w 138"/>
              <a:gd name="T9" fmla="*/ 2147483646 h 271"/>
              <a:gd name="T10" fmla="*/ 2147483646 w 138"/>
              <a:gd name="T11" fmla="*/ 2147483646 h 271"/>
              <a:gd name="T12" fmla="*/ 2147483646 w 138"/>
              <a:gd name="T13" fmla="*/ 2147483646 h 271"/>
              <a:gd name="T14" fmla="*/ 2147483646 w 138"/>
              <a:gd name="T15" fmla="*/ 2147483646 h 271"/>
              <a:gd name="T16" fmla="*/ 2147483646 w 138"/>
              <a:gd name="T17" fmla="*/ 2147483646 h 271"/>
              <a:gd name="T18" fmla="*/ 2147483646 w 138"/>
              <a:gd name="T19" fmla="*/ 2147483646 h 271"/>
              <a:gd name="T20" fmla="*/ 2147483646 w 138"/>
              <a:gd name="T21" fmla="*/ 2147483646 h 271"/>
              <a:gd name="T22" fmla="*/ 2147483646 w 138"/>
              <a:gd name="T23" fmla="*/ 2147483646 h 271"/>
              <a:gd name="T24" fmla="*/ 2147483646 w 138"/>
              <a:gd name="T25" fmla="*/ 2147483646 h 271"/>
              <a:gd name="T26" fmla="*/ 2147483646 w 138"/>
              <a:gd name="T27" fmla="*/ 2147483646 h 271"/>
              <a:gd name="T28" fmla="*/ 2147483646 w 138"/>
              <a:gd name="T29" fmla="*/ 2147483646 h 271"/>
              <a:gd name="T30" fmla="*/ 2147483646 w 138"/>
              <a:gd name="T31" fmla="*/ 2147483646 h 271"/>
              <a:gd name="T32" fmla="*/ 2147483646 w 138"/>
              <a:gd name="T33" fmla="*/ 2147483646 h 271"/>
              <a:gd name="T34" fmla="*/ 2147483646 w 138"/>
              <a:gd name="T35" fmla="*/ 2147483646 h 271"/>
              <a:gd name="T36" fmla="*/ 2147483646 w 138"/>
              <a:gd name="T37" fmla="*/ 2147483646 h 271"/>
              <a:gd name="T38" fmla="*/ 2147483646 w 138"/>
              <a:gd name="T39" fmla="*/ 2147483646 h 271"/>
              <a:gd name="T40" fmla="*/ 2147483646 w 138"/>
              <a:gd name="T41" fmla="*/ 2147483646 h 271"/>
              <a:gd name="T42" fmla="*/ 2147483646 w 138"/>
              <a:gd name="T43" fmla="*/ 2147483646 h 271"/>
              <a:gd name="T44" fmla="*/ 2147483646 w 138"/>
              <a:gd name="T45" fmla="*/ 2147483646 h 271"/>
              <a:gd name="T46" fmla="*/ 2147483646 w 138"/>
              <a:gd name="T47" fmla="*/ 2147483646 h 271"/>
              <a:gd name="T48" fmla="*/ 2147483646 w 138"/>
              <a:gd name="T49" fmla="*/ 2147483646 h 271"/>
              <a:gd name="T50" fmla="*/ 2147483646 w 138"/>
              <a:gd name="T51" fmla="*/ 2147483646 h 271"/>
              <a:gd name="T52" fmla="*/ 2147483646 w 138"/>
              <a:gd name="T53" fmla="*/ 2147483646 h 271"/>
              <a:gd name="T54" fmla="*/ 2147483646 w 138"/>
              <a:gd name="T55" fmla="*/ 2147483646 h 271"/>
              <a:gd name="T56" fmla="*/ 2147483646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00" name="Freeform 446"/>
          <p:cNvSpPr>
            <a:spLocks/>
          </p:cNvSpPr>
          <p:nvPr userDrawn="1"/>
        </p:nvSpPr>
        <p:spPr bwMode="auto">
          <a:xfrm>
            <a:off x="9271884" y="4128473"/>
            <a:ext cx="296333" cy="400051"/>
          </a:xfrm>
          <a:custGeom>
            <a:avLst/>
            <a:gdLst>
              <a:gd name="T0" fmla="*/ 2147483646 w 107"/>
              <a:gd name="T1" fmla="*/ 2147483646 h 190"/>
              <a:gd name="T2" fmla="*/ 0 w 107"/>
              <a:gd name="T3" fmla="*/ 2147483646 h 190"/>
              <a:gd name="T4" fmla="*/ 2147483646 w 107"/>
              <a:gd name="T5" fmla="*/ 2147483646 h 190"/>
              <a:gd name="T6" fmla="*/ 2147483646 w 107"/>
              <a:gd name="T7" fmla="*/ 2147483646 h 190"/>
              <a:gd name="T8" fmla="*/ 2147483646 w 107"/>
              <a:gd name="T9" fmla="*/ 2147483646 h 190"/>
              <a:gd name="T10" fmla="*/ 2147483646 w 107"/>
              <a:gd name="T11" fmla="*/ 2147483646 h 190"/>
              <a:gd name="T12" fmla="*/ 2147483646 w 107"/>
              <a:gd name="T13" fmla="*/ 2147483646 h 190"/>
              <a:gd name="T14" fmla="*/ 2147483646 w 107"/>
              <a:gd name="T15" fmla="*/ 2147483646 h 190"/>
              <a:gd name="T16" fmla="*/ 2147483646 w 107"/>
              <a:gd name="T17" fmla="*/ 2147483646 h 190"/>
              <a:gd name="T18" fmla="*/ 2147483646 w 107"/>
              <a:gd name="T19" fmla="*/ 2147483646 h 190"/>
              <a:gd name="T20" fmla="*/ 2147483646 w 107"/>
              <a:gd name="T21" fmla="*/ 2147483646 h 190"/>
              <a:gd name="T22" fmla="*/ 2147483646 w 107"/>
              <a:gd name="T23" fmla="*/ 2147483646 h 190"/>
              <a:gd name="T24" fmla="*/ 2147483646 w 107"/>
              <a:gd name="T25" fmla="*/ 2147483646 h 190"/>
              <a:gd name="T26" fmla="*/ 2147483646 w 107"/>
              <a:gd name="T27" fmla="*/ 2147483646 h 190"/>
              <a:gd name="T28" fmla="*/ 2147483646 w 107"/>
              <a:gd name="T29" fmla="*/ 2147483646 h 190"/>
              <a:gd name="T30" fmla="*/ 2147483646 w 107"/>
              <a:gd name="T31" fmla="*/ 2147483646 h 190"/>
              <a:gd name="T32" fmla="*/ 2147483646 w 107"/>
              <a:gd name="T33" fmla="*/ 2147483646 h 190"/>
              <a:gd name="T34" fmla="*/ 2147483646 w 107"/>
              <a:gd name="T35" fmla="*/ 2147483646 h 190"/>
              <a:gd name="T36" fmla="*/ 2147483646 w 107"/>
              <a:gd name="T37" fmla="*/ 2147483646 h 190"/>
              <a:gd name="T38" fmla="*/ 2147483646 w 107"/>
              <a:gd name="T39" fmla="*/ 2147483646 h 190"/>
              <a:gd name="T40" fmla="*/ 2147483646 w 107"/>
              <a:gd name="T41" fmla="*/ 2147483646 h 190"/>
              <a:gd name="T42" fmla="*/ 2147483646 w 107"/>
              <a:gd name="T43" fmla="*/ 2147483646 h 190"/>
              <a:gd name="T44" fmla="*/ 2147483646 w 107"/>
              <a:gd name="T45" fmla="*/ 2147483646 h 190"/>
              <a:gd name="T46" fmla="*/ 2147483646 w 107"/>
              <a:gd name="T47" fmla="*/ 2147483646 h 190"/>
              <a:gd name="T48" fmla="*/ 2147483646 w 107"/>
              <a:gd name="T49" fmla="*/ 2147483646 h 190"/>
              <a:gd name="T50" fmla="*/ 2147483646 w 107"/>
              <a:gd name="T51" fmla="*/ 2147483646 h 190"/>
              <a:gd name="T52" fmla="*/ 2147483646 w 107"/>
              <a:gd name="T53" fmla="*/ 2147483646 h 190"/>
              <a:gd name="T54" fmla="*/ 2147483646 w 107"/>
              <a:gd name="T55" fmla="*/ 2147483646 h 190"/>
              <a:gd name="T56" fmla="*/ 2147483646 w 107"/>
              <a:gd name="T57" fmla="*/ 2147483646 h 190"/>
              <a:gd name="T58" fmla="*/ 2147483646 w 107"/>
              <a:gd name="T59" fmla="*/ 0 h 190"/>
              <a:gd name="T60" fmla="*/ 2147483646 w 107"/>
              <a:gd name="T61" fmla="*/ 2147483646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900"/>
          </a:p>
        </p:txBody>
      </p:sp>
      <p:sp>
        <p:nvSpPr>
          <p:cNvPr id="201" name="Freeform 329"/>
          <p:cNvSpPr>
            <a:spLocks/>
          </p:cNvSpPr>
          <p:nvPr userDrawn="1"/>
        </p:nvSpPr>
        <p:spPr bwMode="auto">
          <a:xfrm>
            <a:off x="9360784" y="4088783"/>
            <a:ext cx="281517" cy="230188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0 h 10000"/>
              <a:gd name="T20" fmla="*/ 2147483646 w 10000"/>
              <a:gd name="T21" fmla="*/ 0 h 10000"/>
              <a:gd name="T22" fmla="*/ 2147483646 w 10000"/>
              <a:gd name="T23" fmla="*/ 2147483646 h 10000"/>
              <a:gd name="T24" fmla="*/ 0 w 10000"/>
              <a:gd name="T25" fmla="*/ 2147483646 h 10000"/>
              <a:gd name="T26" fmla="*/ 1649038812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  <p:sp>
        <p:nvSpPr>
          <p:cNvPr id="202" name="Freeform 329"/>
          <p:cNvSpPr>
            <a:spLocks/>
          </p:cNvSpPr>
          <p:nvPr userDrawn="1"/>
        </p:nvSpPr>
        <p:spPr bwMode="auto">
          <a:xfrm>
            <a:off x="9445449" y="4303097"/>
            <a:ext cx="196851" cy="117475"/>
          </a:xfrm>
          <a:custGeom>
            <a:avLst/>
            <a:gdLst>
              <a:gd name="T0" fmla="*/ 2147483646 w 10000"/>
              <a:gd name="T1" fmla="*/ 495727010 h 6448"/>
              <a:gd name="T2" fmla="*/ 2147483646 w 10000"/>
              <a:gd name="T3" fmla="*/ 274643943 h 6448"/>
              <a:gd name="T4" fmla="*/ 2147483646 w 10000"/>
              <a:gd name="T5" fmla="*/ 0 h 6448"/>
              <a:gd name="T6" fmla="*/ 1183506868 w 10000"/>
              <a:gd name="T7" fmla="*/ 914091121 h 6448"/>
              <a:gd name="T8" fmla="*/ 0 w 10000"/>
              <a:gd name="T9" fmla="*/ 2147483646 h 6448"/>
              <a:gd name="T10" fmla="*/ 0 w 10000"/>
              <a:gd name="T11" fmla="*/ 2147483646 h 6448"/>
              <a:gd name="T12" fmla="*/ 1972543557 w 10000"/>
              <a:gd name="T13" fmla="*/ 2147483646 h 6448"/>
              <a:gd name="T14" fmla="*/ 2147483646 w 10000"/>
              <a:gd name="T15" fmla="*/ 2147483646 h 6448"/>
              <a:gd name="T16" fmla="*/ 2147483646 w 10000"/>
              <a:gd name="T17" fmla="*/ 2147483646 h 6448"/>
              <a:gd name="T18" fmla="*/ 2147483646 w 10000"/>
              <a:gd name="T19" fmla="*/ 2147483646 h 6448"/>
              <a:gd name="T20" fmla="*/ 2147483646 w 10000"/>
              <a:gd name="T21" fmla="*/ 2147483646 h 6448"/>
              <a:gd name="T22" fmla="*/ 2147483646 w 10000"/>
              <a:gd name="T23" fmla="*/ 2147483646 h 6448"/>
              <a:gd name="T24" fmla="*/ 2147483646 w 10000"/>
              <a:gd name="T25" fmla="*/ 914091121 h 6448"/>
              <a:gd name="T26" fmla="*/ 2147483646 w 10000"/>
              <a:gd name="T27" fmla="*/ 495727010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12100813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 hasCustomPrompt="1"/>
          </p:nvPr>
        </p:nvSpPr>
        <p:spPr>
          <a:xfrm>
            <a:off x="338416" y="1601725"/>
            <a:ext cx="7610869" cy="4416552"/>
          </a:xfrm>
        </p:spPr>
        <p:txBody>
          <a:bodyPr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5015" y="1601787"/>
            <a:ext cx="3543525" cy="4416552"/>
          </a:xfrm>
        </p:spPr>
        <p:txBody>
          <a:bodyPr numCol="1"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endParaRPr lang="en-US" dirty="0"/>
          </a:p>
          <a:p>
            <a:r>
              <a:rPr lang="en-US" dirty="0"/>
              <a:t>Add an image, chart, or table to the left.</a:t>
            </a:r>
          </a:p>
          <a:p>
            <a:endParaRPr lang="en-US" dirty="0"/>
          </a:p>
          <a:p>
            <a:r>
              <a:rPr lang="en-US" dirty="0"/>
              <a:t>Add text in this box.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 20"/>
          <p:cNvSpPr/>
          <p:nvPr userDrawn="1"/>
        </p:nvSpPr>
        <p:spPr>
          <a:xfrm rot="10800000" flipV="1">
            <a:off x="8130143" y="1600209"/>
            <a:ext cx="64025" cy="607219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8130135" y="1600200"/>
            <a:ext cx="0" cy="4419600"/>
          </a:xfrm>
          <a:prstGeom prst="line">
            <a:avLst/>
          </a:prstGeom>
          <a:ln w="12700">
            <a:solidFill>
              <a:srgbClr val="81B53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615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416" y="1601723"/>
            <a:ext cx="3503064" cy="4416552"/>
          </a:xfrm>
        </p:spPr>
        <p:txBody>
          <a:bodyPr numCol="1"/>
          <a:lstStyle>
            <a:lvl1pPr>
              <a:defRPr sz="2000" spc="0"/>
            </a:lvl1pPr>
            <a:lvl2pPr>
              <a:defRPr sz="1600" spc="0">
                <a:solidFill>
                  <a:schemeClr val="tx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endParaRPr lang="en-US" dirty="0"/>
          </a:p>
          <a:p>
            <a:r>
              <a:rPr lang="en-US" dirty="0"/>
              <a:t>Add an image, chart, or table to the right.</a:t>
            </a:r>
          </a:p>
          <a:p>
            <a:endParaRPr lang="en-US" dirty="0"/>
          </a:p>
          <a:p>
            <a:r>
              <a:rPr lang="en-US" dirty="0"/>
              <a:t>Add text in this box.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 hasCustomPrompt="1"/>
          </p:nvPr>
        </p:nvSpPr>
        <p:spPr>
          <a:xfrm>
            <a:off x="4207337" y="1601787"/>
            <a:ext cx="7651203" cy="4416552"/>
          </a:xfrm>
        </p:spPr>
        <p:txBody>
          <a:bodyPr numCol="1"/>
          <a:lstStyle>
            <a:lvl1pPr>
              <a:defRPr spc="0"/>
            </a:lvl1pPr>
            <a:lvl2pPr>
              <a:defRPr spc="0">
                <a:solidFill>
                  <a:schemeClr val="tx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8005" y="1600209"/>
            <a:ext cx="64025" cy="607219"/>
          </a:xfrm>
          <a:prstGeom prst="rect">
            <a:avLst/>
          </a:prstGeom>
          <a:solidFill>
            <a:srgbClr val="81B53C"/>
          </a:solidFill>
          <a:ln>
            <a:solidFill>
              <a:srgbClr val="81B5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2009" y="1600200"/>
            <a:ext cx="0" cy="4419600"/>
          </a:xfrm>
          <a:prstGeom prst="line">
            <a:avLst/>
          </a:prstGeom>
          <a:ln w="12700">
            <a:solidFill>
              <a:srgbClr val="81B53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27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6777" y="-18288"/>
            <a:ext cx="4235233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numCol="1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 or paste an image in box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622124" y="2391637"/>
            <a:ext cx="4428171" cy="2074753"/>
          </a:xfrm>
          <a:noFill/>
          <a:ln>
            <a:noFill/>
          </a:ln>
          <a:effectLst/>
        </p:spPr>
        <p:txBody>
          <a:bodyPr numCol="1"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logo or paste one in box</a:t>
            </a:r>
          </a:p>
        </p:txBody>
      </p:sp>
    </p:spTree>
    <p:extLst>
      <p:ext uri="{BB962C8B-B14F-4D97-AF65-F5344CB8AC3E}">
        <p14:creationId xmlns:p14="http://schemas.microsoft.com/office/powerpoint/2010/main" val="10014747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07926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457" y="2049323"/>
            <a:ext cx="11485379" cy="2628900"/>
          </a:xfrm>
        </p:spPr>
        <p:txBody>
          <a:bodyPr lIns="0" tIns="0" rIns="0" bIns="0" numCol="1" anchor="b">
            <a:noAutofit/>
          </a:bodyPr>
          <a:lstStyle>
            <a:lvl1pPr algn="l">
              <a:defRPr sz="55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457" y="4876800"/>
            <a:ext cx="11485379" cy="1066800"/>
          </a:xfrm>
        </p:spPr>
        <p:txBody>
          <a:bodyPr lIns="0" tIns="0" rIns="0" bIns="0" numCol="1">
            <a:noAutofit/>
          </a:bodyPr>
          <a:lstStyle>
            <a:lvl1pPr marL="0" indent="0" algn="l">
              <a:buNone/>
              <a:defRPr sz="2400" b="0" spc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89" y="4800600"/>
            <a:ext cx="11849011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77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8416" y="1599487"/>
            <a:ext cx="3750016" cy="4622865"/>
          </a:xfrm>
        </p:spPr>
        <p:txBody>
          <a:bodyPr lIns="9144"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36249" y="1599480"/>
            <a:ext cx="3729137" cy="4622864"/>
          </a:xfrm>
        </p:spPr>
        <p:txBody>
          <a:bodyPr lIns="9144"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 hasCustomPrompt="1"/>
          </p:nvPr>
        </p:nvSpPr>
        <p:spPr>
          <a:xfrm>
            <a:off x="8092285" y="1599480"/>
            <a:ext cx="3750016" cy="4622864"/>
          </a:xfrm>
        </p:spPr>
        <p:txBody>
          <a:bodyPr lIns="9144" numCol="1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731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 B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76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numCol="1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 or paste an image in box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0457" y="2049323"/>
            <a:ext cx="11485379" cy="2628900"/>
          </a:xfrm>
        </p:spPr>
        <p:txBody>
          <a:bodyPr lIns="0" tIns="0" rIns="0" bIns="0" numCol="1" anchor="b">
            <a:noAutofit/>
          </a:bodyPr>
          <a:lstStyle>
            <a:lvl1pPr algn="l">
              <a:defRPr sz="55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0457" y="4876800"/>
            <a:ext cx="11485379" cy="1066800"/>
          </a:xfrm>
        </p:spPr>
        <p:txBody>
          <a:bodyPr lIns="0" tIns="0" rIns="0" bIns="0" numCol="1">
            <a:noAutofit/>
          </a:bodyPr>
          <a:lstStyle>
            <a:lvl1pPr marL="0" indent="0" algn="l">
              <a:buNone/>
              <a:defRPr sz="2400" b="0" spc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342989" y="4800600"/>
            <a:ext cx="11849011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0000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el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707" y="1225356"/>
            <a:ext cx="11365899" cy="2628900"/>
          </a:xfrm>
        </p:spPr>
        <p:txBody>
          <a:bodyPr lIns="0" tIns="0" rIns="0" bIns="0" numCol="1" anchor="b">
            <a:noAutofit/>
          </a:bodyPr>
          <a:lstStyle>
            <a:lvl1pPr algn="ctr">
              <a:defRPr sz="6600" b="0" i="0">
                <a:solidFill>
                  <a:schemeClr val="tx1"/>
                </a:solidFill>
                <a:latin typeface="Open Sans Condensed" charset="0"/>
                <a:ea typeface="Open Sans Condensed" charset="0"/>
                <a:cs typeface="Open Sans Condense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706" y="4378449"/>
            <a:ext cx="11365899" cy="1408043"/>
          </a:xfrm>
        </p:spPr>
        <p:txBody>
          <a:bodyPr lIns="0" tIns="0" rIns="0" bIns="0" numCol="1">
            <a:noAutofit/>
          </a:bodyPr>
          <a:lstStyle>
            <a:lvl1pPr marL="0" indent="0" algn="ctr">
              <a:buNone/>
              <a:defRPr sz="2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Rectangle 7"/>
          <p:cNvSpPr/>
          <p:nvPr userDrawn="1"/>
        </p:nvSpPr>
        <p:spPr>
          <a:xfrm rot="10800000" flipV="1">
            <a:off x="21" y="0"/>
            <a:ext cx="12208641" cy="89120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90326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 userDrawn="1"/>
        </p:nvSpPr>
        <p:spPr>
          <a:xfrm>
            <a:off x="1530365" y="2676835"/>
            <a:ext cx="6971004" cy="1200327"/>
          </a:xfrm>
          <a:prstGeom prst="rect">
            <a:avLst/>
          </a:prstGeom>
          <a:noFill/>
        </p:spPr>
        <p:txBody>
          <a:bodyPr wrap="square" lIns="91436" tIns="45719" rIns="91436" bIns="45719" numCol="1" rtlCol="0">
            <a:spAutoFit/>
          </a:bodyPr>
          <a:lstStyle/>
          <a:p>
            <a:pPr algn="l">
              <a:spcBef>
                <a:spcPts val="300"/>
              </a:spcBef>
              <a:spcAft>
                <a:spcPts val="1000"/>
              </a:spcAft>
            </a:pPr>
            <a:r>
              <a:rPr lang="en-US" sz="7200" b="0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09287" y="6192280"/>
            <a:ext cx="11201349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Bef>
                <a:spcPts val="300"/>
              </a:spcBef>
              <a:spcAft>
                <a:spcPts val="600"/>
              </a:spcAft>
            </a:pPr>
            <a:r>
              <a:rPr lang="en-US" sz="20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poverty-action.org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98911" y="6103915"/>
            <a:ext cx="11201348" cy="0"/>
          </a:xfrm>
          <a:prstGeom prst="line">
            <a:avLst/>
          </a:prstGeom>
          <a:ln w="6350" cmpd="sng">
            <a:solidFill>
              <a:srgbClr val="6D6E7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987119" y="2499388"/>
            <a:ext cx="3028499" cy="15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69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9508" y="381000"/>
            <a:ext cx="2924519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0" dirty="0" err="1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38422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3272906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207378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9141835" y="1599480"/>
            <a:ext cx="2716476" cy="4627584"/>
          </a:xfrm>
        </p:spPr>
        <p:txBody>
          <a:bodyPr numCol="1"/>
          <a:lstStyle>
            <a:lvl1pPr>
              <a:defRPr sz="2000"/>
            </a:lvl1pPr>
            <a:lvl2pPr>
              <a:defRPr sz="19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3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8099" y="1599480"/>
            <a:ext cx="5706511" cy="44982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0153" y="1599480"/>
            <a:ext cx="5653419" cy="4498264"/>
          </a:xfrm>
          <a:solidFill>
            <a:schemeClr val="bg1">
              <a:lumMod val="95000"/>
            </a:schemeClr>
          </a:solidFill>
        </p:spPr>
        <p:txBody>
          <a:bodyPr lIns="182872" tIns="182872" rIns="182872" bIns="182872" numCol="1"/>
          <a:lstStyle/>
          <a:p>
            <a:r>
              <a:rPr lang="en-US" dirty="0"/>
              <a:t>These placeholders can hold text, tables, charts, or media.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416" y="1021083"/>
            <a:ext cx="11487856" cy="369332"/>
          </a:xfrm>
        </p:spPr>
        <p:txBody>
          <a:bodyPr vert="horz" lIns="9144" tIns="0" rIns="0" bIns="0" numCol="1" rtlCol="0">
            <a:spAutoFit/>
          </a:bodyPr>
          <a:lstStyle>
            <a:lvl1pPr algn="ctr"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 numCol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9.jpe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image" Target="../media/image16.jpe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id" hidden="1"/>
          <p:cNvGrpSpPr/>
          <p:nvPr userDrawn="1"/>
        </p:nvGrpSpPr>
        <p:grpSpPr>
          <a:xfrm>
            <a:off x="-273120" y="-498396"/>
            <a:ext cx="12684256" cy="8013621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367459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2188825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16200000">
              <a:off x="6094416" y="-5806340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16200000">
              <a:off x="6094416" y="-6307141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16200000">
              <a:off x="6094416" y="-5475208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-273050" y="1027749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16200000">
              <a:off x="6094416" y="-4534474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H="1">
              <a:off x="-273050" y="159210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1182136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>
              <a:off x="409444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23092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795790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09438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9889635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1002611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602617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265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16271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2299190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420" y="90725"/>
            <a:ext cx="11518535" cy="908043"/>
          </a:xfrm>
          <a:prstGeom prst="rect">
            <a:avLst/>
          </a:prstGeom>
          <a:effectLst/>
        </p:spPr>
        <p:txBody>
          <a:bodyPr vert="horz" lIns="0" tIns="0" rIns="0" bIns="0" numCol="1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420" y="1599480"/>
            <a:ext cx="11518535" cy="4622864"/>
          </a:xfrm>
          <a:prstGeom prst="rect">
            <a:avLst/>
          </a:prstGeom>
        </p:spPr>
        <p:txBody>
          <a:bodyPr vert="horz" lIns="9144" tIns="0" rIns="0" bIns="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Source level</a:t>
            </a:r>
          </a:p>
        </p:txBody>
      </p:sp>
      <p:sp>
        <p:nvSpPr>
          <p:cNvPr id="25" name="Rectangle 24"/>
          <p:cNvSpPr/>
          <p:nvPr userDrawn="1"/>
        </p:nvSpPr>
        <p:spPr>
          <a:xfrm rot="10800000" flipV="1">
            <a:off x="21" y="0"/>
            <a:ext cx="12208641" cy="89120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4519" y="6264068"/>
            <a:ext cx="429861" cy="4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649" r:id="rId2"/>
    <p:sldLayoutId id="2147483684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88" r:id="rId16"/>
    <p:sldLayoutId id="2147483665" r:id="rId17"/>
    <p:sldLayoutId id="2147483666" r:id="rId18"/>
    <p:sldLayoutId id="2147483668" r:id="rId19"/>
    <p:sldLayoutId id="2147483669" r:id="rId20"/>
    <p:sldLayoutId id="2147483685" r:id="rId21"/>
    <p:sldLayoutId id="2147483752" r:id="rId22"/>
    <p:sldLayoutId id="2147483680" r:id="rId23"/>
    <p:sldLayoutId id="2147483681" r:id="rId24"/>
    <p:sldLayoutId id="2147483809" r:id="rId25"/>
    <p:sldLayoutId id="2147483810" r:id="rId26"/>
  </p:sldLayoutIdLst>
  <p:hf hdr="0" ftr="0" dt="0"/>
  <p:txStyles>
    <p:titleStyle>
      <a:lvl1pPr marL="0" algn="ctr" defTabSz="914316" rtl="0" eaLnBrk="1" latinLnBrk="0" hangingPunct="1">
        <a:lnSpc>
          <a:spcPct val="100000"/>
        </a:lnSpc>
        <a:spcBef>
          <a:spcPct val="0"/>
        </a:spcBef>
        <a:buNone/>
        <a:defRPr lang="en-US" sz="4000" b="0" kern="1200" spc="0" baseline="0" dirty="0">
          <a:solidFill>
            <a:schemeClr val="tx1"/>
          </a:solidFill>
          <a:latin typeface="Open Sans Condensed" panose="020B0806030504020204" pitchFamily="34" charset="0"/>
          <a:ea typeface="Open Sans Condensed" panose="020B0806030504020204" pitchFamily="34" charset="0"/>
          <a:cs typeface="Open Sans Condensed" panose="020B0806030504020204" pitchFamily="34" charset="0"/>
        </a:defRPr>
      </a:lvl1pPr>
    </p:titleStyle>
    <p:bodyStyle>
      <a:lvl1pPr marL="0" indent="0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2800" b="0" i="0" kern="1200" spc="0" baseline="0" dirty="0" smtClean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231754" indent="-231754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•"/>
        <a:defRPr lang="en-US" sz="2800" b="0" i="0" kern="1200" spc="0" baseline="0" dirty="0" smtClean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520654" indent="-171434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2400" kern="1200" spc="0" baseline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520654" indent="-1588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800" kern="1200" spc="0" baseline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520654" indent="-171434" algn="l" defTabSz="914316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200" kern="1200" spc="0" baseline="0" dirty="0">
          <a:solidFill>
            <a:srgbClr val="7C868D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369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8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86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46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6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4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3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1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9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07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66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id" hidden="1"/>
          <p:cNvGrpSpPr/>
          <p:nvPr userDrawn="1"/>
        </p:nvGrpSpPr>
        <p:grpSpPr>
          <a:xfrm>
            <a:off x="-273120" y="-498396"/>
            <a:ext cx="12684256" cy="8013621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367459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2188825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16200000">
              <a:off x="6094416" y="-5806340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16200000">
              <a:off x="6094416" y="-6307141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16200000">
              <a:off x="6094416" y="-5475208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-273050" y="1027749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16200000">
              <a:off x="6094416" y="-4534474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H="1">
              <a:off x="-273050" y="159210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1182136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>
              <a:off x="409444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23092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795790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09438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9889635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1002611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602617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265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16271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2299190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420" y="90725"/>
            <a:ext cx="11518535" cy="908043"/>
          </a:xfrm>
          <a:prstGeom prst="rect">
            <a:avLst/>
          </a:prstGeom>
          <a:effectLst/>
        </p:spPr>
        <p:txBody>
          <a:bodyPr vert="horz" lIns="0" tIns="0" rIns="0" bIns="0" numCol="1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420" y="1599480"/>
            <a:ext cx="11518535" cy="4622864"/>
          </a:xfrm>
          <a:prstGeom prst="rect">
            <a:avLst/>
          </a:prstGeom>
        </p:spPr>
        <p:txBody>
          <a:bodyPr vert="horz" lIns="9144" tIns="0" rIns="0" bIns="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Source level</a:t>
            </a:r>
          </a:p>
        </p:txBody>
      </p:sp>
      <p:sp>
        <p:nvSpPr>
          <p:cNvPr id="25" name="Rectangle 24"/>
          <p:cNvSpPr/>
          <p:nvPr userDrawn="1"/>
        </p:nvSpPr>
        <p:spPr>
          <a:xfrm rot="10800000" flipV="1">
            <a:off x="21" y="0"/>
            <a:ext cx="12208641" cy="89120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3739" y="6270915"/>
            <a:ext cx="433216" cy="4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7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4" r:id="rId20"/>
    <p:sldLayoutId id="2147483775" r:id="rId21"/>
    <p:sldLayoutId id="2147483776" r:id="rId22"/>
    <p:sldLayoutId id="2147483778" r:id="rId23"/>
  </p:sldLayoutIdLst>
  <p:hf hdr="0" ftr="0" dt="0"/>
  <p:txStyles>
    <p:titleStyle>
      <a:lvl1pPr marL="0" algn="ctr" defTabSz="914316" rtl="0" eaLnBrk="1" latinLnBrk="0" hangingPunct="1">
        <a:lnSpc>
          <a:spcPct val="100000"/>
        </a:lnSpc>
        <a:spcBef>
          <a:spcPct val="0"/>
        </a:spcBef>
        <a:buNone/>
        <a:defRPr lang="en-US" sz="4000" b="0" kern="1200" spc="0" baseline="0" dirty="0">
          <a:solidFill>
            <a:schemeClr val="tx1"/>
          </a:solidFill>
          <a:latin typeface="Open Sans Condensed" panose="020B0806030504020204" pitchFamily="34" charset="0"/>
          <a:ea typeface="Open Sans Condensed" panose="020B0806030504020204" pitchFamily="34" charset="0"/>
          <a:cs typeface="Open Sans Condensed" panose="020B0806030504020204" pitchFamily="34" charset="0"/>
        </a:defRPr>
      </a:lvl1pPr>
    </p:titleStyle>
    <p:bodyStyle>
      <a:lvl1pPr marL="0" indent="0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2800" b="0" i="0" kern="1200" spc="0" baseline="0" dirty="0" smtClean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231754" indent="-231754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•"/>
        <a:defRPr lang="en-US" sz="2800" b="0" i="0" kern="1200" spc="0" baseline="0" dirty="0" smtClean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520654" indent="-171434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2400" kern="1200" spc="0" baseline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520654" indent="-1588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800" kern="1200" spc="0" baseline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520654" indent="-171434" algn="l" defTabSz="914316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200" kern="1200" spc="0" baseline="0" dirty="0">
          <a:solidFill>
            <a:srgbClr val="7C868D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369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8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86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46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6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4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3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1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9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07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66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id" hidden="1"/>
          <p:cNvGrpSpPr/>
          <p:nvPr userDrawn="1"/>
        </p:nvGrpSpPr>
        <p:grpSpPr>
          <a:xfrm>
            <a:off x="-273120" y="-498396"/>
            <a:ext cx="12684256" cy="8013621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367459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2188825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16200000">
              <a:off x="6094416" y="-5806340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16200000">
              <a:off x="6094416" y="-6307141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16200000">
              <a:off x="6094416" y="-5475208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-273050" y="1027749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16200000">
              <a:off x="6094416" y="-4534474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H="1">
              <a:off x="-273050" y="159210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1182136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>
              <a:off x="409444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23092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795790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09438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9889635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1002611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602617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265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16271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2299190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420" y="90725"/>
            <a:ext cx="11518535" cy="908043"/>
          </a:xfrm>
          <a:prstGeom prst="rect">
            <a:avLst/>
          </a:prstGeom>
          <a:effectLst/>
        </p:spPr>
        <p:txBody>
          <a:bodyPr vert="horz" lIns="0" tIns="0" rIns="0" bIns="0" numCol="1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420" y="1599480"/>
            <a:ext cx="11518535" cy="4622864"/>
          </a:xfrm>
          <a:prstGeom prst="rect">
            <a:avLst/>
          </a:prstGeom>
        </p:spPr>
        <p:txBody>
          <a:bodyPr vert="horz" lIns="9144" tIns="0" rIns="0" bIns="0" numCol="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Source level</a:t>
            </a:r>
          </a:p>
        </p:txBody>
      </p:sp>
      <p:sp>
        <p:nvSpPr>
          <p:cNvPr id="25" name="Rectangle 24"/>
          <p:cNvSpPr/>
          <p:nvPr userDrawn="1"/>
        </p:nvSpPr>
        <p:spPr>
          <a:xfrm rot="10800000" flipV="1">
            <a:off x="21" y="0"/>
            <a:ext cx="12208641" cy="89120"/>
          </a:xfrm>
          <a:prstGeom prst="rect">
            <a:avLst/>
          </a:prstGeom>
          <a:solidFill>
            <a:srgbClr val="81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numCol="1" rtlCol="0" anchor="ctr"/>
          <a:lstStyle/>
          <a:p>
            <a:pPr lvl="0" algn="ctr"/>
            <a:endParaRPr lang="en-US" sz="1900" dirty="0">
              <a:latin typeface="Arial Unicode MS" panose="020B0604020202020204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37" y="6270915"/>
            <a:ext cx="10739713" cy="428383"/>
          </a:xfrm>
          <a:prstGeom prst="rect">
            <a:avLst/>
          </a:prstGeom>
        </p:spPr>
        <p:txBody>
          <a:bodyPr vert="horz" lIns="91436" tIns="45719" rIns="91436" bIns="45719" numCol="1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8" name="Picture 3" descr="C:\Users\dbatcheck\Box Sync\GO Design\13_Logos\Asia-Symbol.jpg"/>
          <p:cNvPicPr>
            <a:picLocks noChangeAspect="1" noChangeArrowheads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3482" y="6242117"/>
            <a:ext cx="493473" cy="49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21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800" r:id="rId20"/>
    <p:sldLayoutId id="2147483801" r:id="rId21"/>
    <p:sldLayoutId id="2147483802" r:id="rId22"/>
    <p:sldLayoutId id="2147483804" r:id="rId23"/>
  </p:sldLayoutIdLst>
  <p:hf hdr="0" ftr="0" dt="0"/>
  <p:txStyles>
    <p:titleStyle>
      <a:lvl1pPr marL="0" algn="ctr" defTabSz="914316" rtl="0" eaLnBrk="1" latinLnBrk="0" hangingPunct="1">
        <a:lnSpc>
          <a:spcPct val="100000"/>
        </a:lnSpc>
        <a:spcBef>
          <a:spcPct val="0"/>
        </a:spcBef>
        <a:buNone/>
        <a:defRPr lang="en-US" sz="4000" b="0" kern="1200" spc="0" baseline="0" dirty="0">
          <a:solidFill>
            <a:schemeClr val="tx1"/>
          </a:solidFill>
          <a:latin typeface="Open Sans Condensed" panose="020B0806030504020204" pitchFamily="34" charset="0"/>
          <a:ea typeface="Open Sans Condensed" panose="020B0806030504020204" pitchFamily="34" charset="0"/>
          <a:cs typeface="Open Sans Condensed" panose="020B0806030504020204" pitchFamily="34" charset="0"/>
        </a:defRPr>
      </a:lvl1pPr>
    </p:titleStyle>
    <p:bodyStyle>
      <a:lvl1pPr marL="0" indent="0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2800" b="0" i="0" kern="1200" spc="0" baseline="0" dirty="0" smtClean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231754" indent="-231754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•"/>
        <a:defRPr lang="en-US" sz="2800" b="0" i="0" kern="1200" spc="0" baseline="0" dirty="0" smtClean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520654" indent="-171434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2400" kern="1200" spc="0" baseline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520654" indent="-1588" algn="l" defTabSz="91431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800" kern="1200" spc="0" baseline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520654" indent="-171434" algn="l" defTabSz="914316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200" kern="1200" spc="0" baseline="0" dirty="0">
          <a:solidFill>
            <a:srgbClr val="7C868D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369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8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86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46" indent="-228580" algn="l" defTabSz="9143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6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4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3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1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9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07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66" algn="l" defTabSz="9143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s.sagepub.com/doi/abs/10.1177/0193841X18818903" TargetMode="Externa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lang="en-US" dirty="0"/>
              <a:t>Power Calculation and Study Design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type="subTitle" idx="1"/>
          </p:nvPr>
        </p:nvSpPr>
        <p:spPr/>
        <p:txBody>
          <a:bodyPr numCol="1"/>
          <a:lstStyle/>
          <a:p>
            <a:r>
              <a:rPr lang="en-US" dirty="0"/>
              <a:t>Regional Research and Data Summit – Latin America and the Caribbean</a:t>
            </a:r>
          </a:p>
        </p:txBody>
      </p:sp>
      <p:sp>
        <p:nvSpPr>
          <p:cNvPr id="37" name="Subtitle 36"/>
          <p:cNvSpPr>
            <a:spLocks noGrp="1"/>
          </p:cNvSpPr>
          <p:nvPr>
            <p:ph sz="quarter" idx="10"/>
          </p:nvPr>
        </p:nvSpPr>
        <p:spPr/>
        <p:txBody>
          <a:bodyPr numCol="1"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Lima, Peru| August 2019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Steven Glazerman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73535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18FACD-3ACB-4BB4-8435-6F300820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9" y="1479734"/>
            <a:ext cx="10830323" cy="46228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Half-day enrichment program for children in grades 1-3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Uses linguistic/culturally appropriate curriculum to motivate children to stay engaged in school and learn to read</a:t>
            </a:r>
          </a:p>
          <a:p>
            <a:pPr marL="977854" lvl="2" indent="-457200"/>
            <a:r>
              <a:rPr lang="en-US" dirty="0"/>
              <a:t>Self-esteem building</a:t>
            </a:r>
          </a:p>
          <a:p>
            <a:pPr marL="977854" lvl="2" indent="-457200"/>
            <a:r>
              <a:rPr lang="en-US" dirty="0"/>
              <a:t>Recreation: music, sports</a:t>
            </a:r>
          </a:p>
          <a:p>
            <a:pPr marL="977854" lvl="2" indent="-457200"/>
            <a:r>
              <a:rPr lang="en-US" dirty="0"/>
              <a:t>Academics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Implemented in DR, Nicaragua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Aims to:</a:t>
            </a:r>
          </a:p>
          <a:p>
            <a:pPr marL="688954" lvl="1" indent="-457200"/>
            <a:r>
              <a:rPr lang="en-US" sz="2000" dirty="0"/>
              <a:t>↑ school attachment</a:t>
            </a:r>
          </a:p>
          <a:p>
            <a:pPr marL="688954" lvl="1" indent="-457200"/>
            <a:r>
              <a:rPr lang="en-US" sz="2000" dirty="0"/>
              <a:t>↑ literacy skills</a:t>
            </a:r>
          </a:p>
          <a:p>
            <a:pPr marL="688954" lvl="1" indent="-457200"/>
            <a:r>
              <a:rPr lang="en-US" sz="2000" dirty="0"/>
              <a:t>↓risky behaviors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C7E66-1F0E-4AF5-8689-A70777CD3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1059B4-8A74-4D44-827E-2F164D52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Espacios</a:t>
            </a:r>
            <a:r>
              <a:rPr lang="en-US" dirty="0"/>
              <a:t> Para </a:t>
            </a:r>
            <a:r>
              <a:rPr lang="en-US" dirty="0" err="1"/>
              <a:t>Crecer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090DA-D052-4445-995E-366FF3C92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98" t="12681"/>
          <a:stretch/>
        </p:blipFill>
        <p:spPr>
          <a:xfrm>
            <a:off x="6172200" y="3037113"/>
            <a:ext cx="5791200" cy="38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Detectable Effect (</a:t>
            </a:r>
            <a:r>
              <a:rPr lang="en-US" dirty="0" err="1"/>
              <a:t>MDE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/>
              <a:t>n = sample size</a:t>
            </a:r>
          </a:p>
          <a:p>
            <a:pPr>
              <a:buNone/>
            </a:pPr>
            <a:r>
              <a:rPr lang="en-US" sz="1800" dirty="0"/>
              <a:t>p = proportion of sample in treatment group</a:t>
            </a:r>
          </a:p>
          <a:p>
            <a:pPr>
              <a:buNone/>
            </a:pPr>
            <a:r>
              <a:rPr lang="en-US" sz="1800" dirty="0"/>
              <a:t>R</a:t>
            </a:r>
            <a:r>
              <a:rPr lang="en-US" sz="1800" baseline="30000" dirty="0"/>
              <a:t>2</a:t>
            </a:r>
            <a:r>
              <a:rPr lang="en-US" sz="1800" dirty="0"/>
              <a:t> = R-squared from regression of outcome </a:t>
            </a:r>
            <a:r>
              <a:rPr lang="en-US" sz="1800" i="1" dirty="0"/>
              <a:t>y</a:t>
            </a:r>
            <a:r>
              <a:rPr lang="en-US" sz="1800" dirty="0"/>
              <a:t> on explanatory variables</a:t>
            </a:r>
            <a:endParaRPr lang="en-US" sz="1800" b="1" dirty="0"/>
          </a:p>
          <a:p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6" name="Object 2"/>
              <p:cNvSpPr txBox="1"/>
              <p:nvPr/>
            </p:nvSpPr>
            <p:spPr bwMode="auto">
              <a:xfrm>
                <a:off x="1817916" y="2308225"/>
                <a:ext cx="7837715" cy="112077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𝑀𝐷𝐸</m:t>
                      </m:r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=2.80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7916" y="2308225"/>
                <a:ext cx="7837715" cy="1120775"/>
              </a:xfrm>
              <a:prstGeom prst="rect">
                <a:avLst/>
              </a:prstGeom>
              <a:blipFill>
                <a:blip r:embed="rId2"/>
                <a:stretch>
                  <a:fillRect b="-33152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7310955-737D-410A-BF07-CD1BB089150C}"/>
              </a:ext>
            </a:extLst>
          </p:cNvPr>
          <p:cNvSpPr txBox="1"/>
          <p:nvPr/>
        </p:nvSpPr>
        <p:spPr>
          <a:xfrm>
            <a:off x="7940464" y="1273628"/>
            <a:ext cx="3940628" cy="229293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92D050"/>
                </a:solidFill>
                <a:latin typeface="Salesforce Sans"/>
                <a:cs typeface="Salesforce Sans"/>
              </a:rPr>
              <a:t>Practice exercise: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Salesforce Sans"/>
                <a:cs typeface="Salesforce Sans"/>
              </a:rPr>
              <a:t>Your budget allows you to enroll 1,200 children in the study. 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Salesforce Sans"/>
                <a:cs typeface="Salesforce Sans"/>
              </a:rPr>
              <a:t>a) What is the smallest impact on reading fluency scores (in standard deviations) that you can detect?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36DBE-3ED2-4F8B-83A0-D0E2FE351B4D}"/>
              </a:ext>
            </a:extLst>
          </p:cNvPr>
          <p:cNvSpPr txBox="1"/>
          <p:nvPr/>
        </p:nvSpPr>
        <p:spPr>
          <a:xfrm>
            <a:off x="7984004" y="4554608"/>
            <a:ext cx="3940628" cy="17466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Salesforce Sans"/>
                <a:cs typeface="Salesforce Sans"/>
              </a:rPr>
              <a:t>b) How much will it help to collect baseline data? Assume they can explain 20% of the variation in fluency.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6705F-1FE8-472C-A4A5-0EF582584269}"/>
              </a:ext>
            </a:extLst>
          </p:cNvPr>
          <p:cNvSpPr txBox="1"/>
          <p:nvPr/>
        </p:nvSpPr>
        <p:spPr>
          <a:xfrm>
            <a:off x="8060202" y="3651094"/>
            <a:ext cx="3940628" cy="7078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Salesforce Sans"/>
                <a:cs typeface="Salesforce Sans"/>
              </a:rPr>
              <a:t>2.8*1*SQRT(1/(1200*.5*.5)) =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Salesforce Sans"/>
                <a:cs typeface="Salesforce Sans"/>
              </a:rPr>
              <a:t>0.162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91024-18C4-40BE-B855-CDC84FDE8A3E}"/>
              </a:ext>
            </a:extLst>
          </p:cNvPr>
          <p:cNvSpPr txBox="1"/>
          <p:nvPr/>
        </p:nvSpPr>
        <p:spPr>
          <a:xfrm>
            <a:off x="8016659" y="5871782"/>
            <a:ext cx="3940628" cy="7078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Salesforce Sans"/>
                <a:cs typeface="Salesforce Sans"/>
              </a:rPr>
              <a:t>2.8*1*SQRT((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Salesforce Sans"/>
                <a:cs typeface="Salesforce Sans"/>
              </a:rPr>
              <a:t>1-0.2)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Salesforce Sans"/>
                <a:cs typeface="Salesforce Sans"/>
              </a:rPr>
              <a:t>/(1200*.5*.5)) =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Salesforce Sans"/>
                <a:cs typeface="Salesforce Sans"/>
              </a:rPr>
              <a:t>0.145</a:t>
            </a:r>
          </a:p>
        </p:txBody>
      </p:sp>
    </p:spTree>
    <p:extLst>
      <p:ext uri="{BB962C8B-B14F-4D97-AF65-F5344CB8AC3E}">
        <p14:creationId xmlns:p14="http://schemas.microsoft.com/office/powerpoint/2010/main" val="11112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CA4-4693-4709-9108-3418BB95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tools for calculating MDI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4F1A8-DAB5-4F4B-AD43-B26D320C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5F0BD-173E-4939-8A62-58D66817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99" y="1696910"/>
            <a:ext cx="6057900" cy="467677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55F66F-1406-47E7-A195-B8D2E0739476}"/>
              </a:ext>
            </a:extLst>
          </p:cNvPr>
          <p:cNvSpPr/>
          <p:nvPr/>
        </p:nvSpPr>
        <p:spPr>
          <a:xfrm>
            <a:off x="5529299" y="1651275"/>
            <a:ext cx="4126330" cy="340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689A8-F495-418A-B12D-D42E2BBD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20" y="1747712"/>
            <a:ext cx="4638675" cy="468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D37311-0B89-4572-86C8-BF86DE2AF4CF}"/>
              </a:ext>
            </a:extLst>
          </p:cNvPr>
          <p:cNvSpPr txBox="1"/>
          <p:nvPr/>
        </p:nvSpPr>
        <p:spPr>
          <a:xfrm>
            <a:off x="440269" y="1066500"/>
            <a:ext cx="1017693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accent1"/>
                </a:solidFill>
                <a:cs typeface="Salesforce Sans"/>
              </a:rPr>
              <a:t>Excel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485CB0-F027-4883-AA53-70EBBE735074}"/>
              </a:ext>
            </a:extLst>
          </p:cNvPr>
          <p:cNvSpPr txBox="1"/>
          <p:nvPr/>
        </p:nvSpPr>
        <p:spPr>
          <a:xfrm>
            <a:off x="948267" y="1032637"/>
            <a:ext cx="1017693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accent1"/>
                </a:solidFill>
                <a:cs typeface="Salesforce Sans"/>
              </a:rPr>
              <a:t>					Stata</a:t>
            </a:r>
          </a:p>
        </p:txBody>
      </p:sp>
    </p:spTree>
    <p:extLst>
      <p:ext uri="{BB962C8B-B14F-4D97-AF65-F5344CB8AC3E}">
        <p14:creationId xmlns:p14="http://schemas.microsoft.com/office/powerpoint/2010/main" val="1177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CA4-4693-4709-9108-3418BB95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tools for calculating MDI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3E7A-BDC8-499E-808F-705D231ED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20" y="1320800"/>
            <a:ext cx="11379447" cy="4901544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chemeClr val="accent1"/>
                </a:solidFill>
              </a:rPr>
              <a:t>Optimal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4F1A8-DAB5-4F4B-AD43-B26D320C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F802F-627E-420E-9B2C-E769DF33E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68" y="1418003"/>
            <a:ext cx="6705600" cy="54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0908-8EB9-4AE2-A8D0-441B091B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4A40F-F96D-42A4-B8F0-78D5255A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R </a:t>
            </a:r>
            <a:r>
              <a:rPr lang="en-US" dirty="0" err="1"/>
              <a:t>Easypower</a:t>
            </a:r>
            <a:endParaRPr lang="en-US" dirty="0"/>
          </a:p>
          <a:p>
            <a:pPr lvl="2"/>
            <a:r>
              <a:rPr lang="en-US" dirty="0"/>
              <a:t>G*Power</a:t>
            </a:r>
          </a:p>
          <a:p>
            <a:pPr lvl="2"/>
            <a:r>
              <a:rPr lang="en-US" dirty="0" err="1"/>
              <a:t>nQuery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DeclareDesign</a:t>
            </a:r>
            <a:endParaRPr lang="en-US" dirty="0"/>
          </a:p>
          <a:p>
            <a:pPr lvl="2"/>
            <a:r>
              <a:rPr lang="en-US" dirty="0"/>
              <a:t>Stan (example: </a:t>
            </a:r>
            <a:r>
              <a:rPr lang="en-US" dirty="0" err="1">
                <a:hlinkClick r:id="rId2"/>
              </a:rPr>
              <a:t>Kassler</a:t>
            </a:r>
            <a:r>
              <a:rPr lang="en-US" dirty="0">
                <a:hlinkClick r:id="rId2"/>
              </a:rPr>
              <a:t> et al.</a:t>
            </a:r>
            <a:r>
              <a:rPr lang="en-US" dirty="0"/>
              <a:t> 2019)</a:t>
            </a:r>
          </a:p>
          <a:p>
            <a:pPr lvl="2"/>
            <a:r>
              <a:rPr lang="en-US" dirty="0"/>
              <a:t>Do-it-yourself Monte Carlo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E13D-715D-4119-947E-F26142C9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52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C33E-1584-4B5E-BC1D-385F62A8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E397F-A2E2-42E7-9F95-158C79CA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dirty="0"/>
              <a:t>MDI could be different for different outcomes. Choose one that is:</a:t>
            </a:r>
          </a:p>
          <a:p>
            <a:pPr marL="977854" lvl="2" indent="-457200">
              <a:buFont typeface="Wingdings" panose="05000000000000000000" pitchFamily="2" charset="2"/>
              <a:buChar char="§"/>
            </a:pPr>
            <a:r>
              <a:rPr lang="en-US" sz="3200" dirty="0"/>
              <a:t>Most important</a:t>
            </a:r>
          </a:p>
          <a:p>
            <a:pPr marL="977854" lvl="2" indent="-457200">
              <a:buFont typeface="Wingdings" panose="05000000000000000000" pitchFamily="2" charset="2"/>
              <a:buChar char="§"/>
            </a:pPr>
            <a:r>
              <a:rPr lang="en-US" sz="3200" dirty="0"/>
              <a:t>Hardest to detect an impact (to be conservative)</a:t>
            </a:r>
          </a:p>
          <a:p>
            <a:pPr marL="977854" lvl="2" indent="-457200">
              <a:buFont typeface="Wingdings" panose="05000000000000000000" pitchFamily="2" charset="2"/>
              <a:buChar char="§"/>
            </a:pPr>
            <a:r>
              <a:rPr lang="en-US" sz="3200" dirty="0"/>
              <a:t>Has known variance properties</a:t>
            </a:r>
          </a:p>
          <a:p>
            <a:pPr marL="977854" lvl="2" indent="-457200"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688954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ym typeface="Wingdings" panose="05000000000000000000" pitchFamily="2" charset="2"/>
              </a:rPr>
              <a:t> Or repeat analysis for each outcome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78B2F-4971-4695-BCF0-6564AB102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19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C33E-1584-4B5E-BC1D-385F62A8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Subgroups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E397F-A2E2-42E7-9F95-158C79CA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Power the study to detect all subgroup impacts</a:t>
            </a:r>
          </a:p>
          <a:p>
            <a:pPr marL="977854" lvl="2" indent="-457200">
              <a:buFont typeface="Wingdings" panose="05000000000000000000" pitchFamily="2" charset="2"/>
              <a:buChar char="§"/>
            </a:pPr>
            <a:r>
              <a:rPr lang="en-US" sz="2800" dirty="0"/>
              <a:t>Pre-specify confirmatory analyses. All others are exploratory</a:t>
            </a:r>
          </a:p>
          <a:p>
            <a:pPr marL="977854" lvl="2" indent="-457200">
              <a:buFont typeface="Wingdings" panose="05000000000000000000" pitchFamily="2" charset="2"/>
              <a:buChar char="§"/>
            </a:pPr>
            <a:r>
              <a:rPr lang="en-US" sz="2800" dirty="0"/>
              <a:t>In clustered design, may not matter if individual-level subgroup and evenly distributed across clusters</a:t>
            </a:r>
          </a:p>
          <a:p>
            <a:pPr marL="977854" lvl="2" indent="-457200">
              <a:buFont typeface="Wingdings" panose="05000000000000000000" pitchFamily="2" charset="2"/>
              <a:buChar char="§"/>
            </a:pPr>
            <a:r>
              <a:rPr lang="en-US" sz="2800" dirty="0"/>
              <a:t>Cluster-level subgroup impacts could be very hard to detect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78B2F-4971-4695-BCF0-6564AB102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3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4B60-275D-4B13-AC34-991C24EA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AB7CA-3F7A-4D62-986A-837AAFC6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units, minimum detectable impact (MDI) vs. minimum detectable effect size (MDES) expressed as standard deviations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Natural units, e.g. number of correct words read per minute, monthly income, are interpretable by policymakers, laypeople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Effect sizes feel unit free, can be compared across studies (but beware, this implicitly equates the reference distribution)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binary outcomes can use percentage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F7711-F954-45F4-8ECF-535D87DF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98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5698-5EF4-4830-942D-13385AC2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Target MDI/MDES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9184-4DE2-4628-AA6E-709E32276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Cohen shortcut – don’t use this, it’s not specific enough</a:t>
            </a:r>
          </a:p>
          <a:p>
            <a:pPr lvl="1"/>
            <a:r>
              <a:rPr lang="en-US" dirty="0"/>
              <a:t>“Attainable” impact</a:t>
            </a:r>
          </a:p>
          <a:p>
            <a:pPr lvl="1"/>
            <a:r>
              <a:rPr lang="en-US" dirty="0"/>
              <a:t>Other studies of similar interventions</a:t>
            </a:r>
          </a:p>
          <a:p>
            <a:pPr lvl="1"/>
            <a:r>
              <a:rPr lang="en-US" dirty="0"/>
              <a:t>Preferred: cost-benefit threshold</a:t>
            </a:r>
          </a:p>
          <a:p>
            <a:pPr lvl="2"/>
            <a:r>
              <a:rPr lang="en-US" dirty="0"/>
              <a:t>Forces you to think about cost effectiveness from the outset</a:t>
            </a:r>
          </a:p>
          <a:p>
            <a:pPr lvl="2"/>
            <a:r>
              <a:rPr lang="en-US" dirty="0"/>
              <a:t>For most decisions, it’s what matters, so it’s policy relevant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9578A-7A08-4F10-AD17-049DE19B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03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00DD-1CD4-449C-83B4-DC224C8F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Study Design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214FE-2CDE-4BDE-A388-B186D56E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To implement an </a:t>
            </a:r>
            <a:r>
              <a:rPr lang="en-US" dirty="0" err="1"/>
              <a:t>EpC</a:t>
            </a:r>
            <a:r>
              <a:rPr lang="en-US" dirty="0"/>
              <a:t> you need at least 20 children, but…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How does this affect your power and your proposed design?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3782F-165F-4699-BC1F-5AC73799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4D96AA6-EE05-407E-94F5-9EE30B0B4F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130391"/>
              </p:ext>
            </p:extLst>
          </p:nvPr>
        </p:nvGraphicFramePr>
        <p:xfrm>
          <a:off x="1820129" y="2308308"/>
          <a:ext cx="8684319" cy="35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463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000BC-8959-4D87-B600-072FB20D95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Power calculation: intro and definitions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Simple RCT</a:t>
            </a:r>
          </a:p>
          <a:p>
            <a:pPr marL="747713" lvl="1" indent="-280988">
              <a:buFont typeface="Wingdings" panose="05000000000000000000" pitchFamily="2" charset="2"/>
              <a:buChar char="§"/>
            </a:pPr>
            <a:r>
              <a:rPr lang="en-US" sz="1800" dirty="0"/>
              <a:t>Stratification, covariates</a:t>
            </a:r>
          </a:p>
          <a:p>
            <a:pPr marL="747713" lvl="1" indent="-280988">
              <a:buFont typeface="Wingdings" panose="05000000000000000000" pitchFamily="2" charset="2"/>
              <a:buChar char="§"/>
            </a:pPr>
            <a:r>
              <a:rPr lang="en-US" sz="1800" dirty="0"/>
              <a:t>Choosing outcomes and subgroups</a:t>
            </a:r>
          </a:p>
          <a:p>
            <a:pPr marL="747713" lvl="1" indent="-280988">
              <a:buFont typeface="Wingdings" panose="05000000000000000000" pitchFamily="2" charset="2"/>
              <a:buChar char="§"/>
            </a:pPr>
            <a:r>
              <a:rPr lang="en-US" sz="1800" dirty="0"/>
              <a:t>Choosing a target MDE/MDI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Cluster randomized trial</a:t>
            </a:r>
          </a:p>
          <a:p>
            <a:pPr marL="747713" lvl="1" indent="-280988">
              <a:buFont typeface="Wingdings" panose="05000000000000000000" pitchFamily="2" charset="2"/>
              <a:buChar char="§"/>
            </a:pPr>
            <a:r>
              <a:rPr lang="en-US" sz="1800" dirty="0"/>
              <a:t>Multiple levels of clustering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Multiple treatment arms</a:t>
            </a:r>
          </a:p>
          <a:p>
            <a:pPr marL="747713" lvl="1" indent="-285750">
              <a:buFont typeface="Wingdings" panose="05000000000000000000" pitchFamily="2" charset="2"/>
              <a:buChar char="§"/>
            </a:pPr>
            <a:r>
              <a:rPr lang="en-US" sz="1800" dirty="0"/>
              <a:t>Factorial experiments</a:t>
            </a:r>
          </a:p>
          <a:p>
            <a:pPr marL="747713" lvl="1" indent="-285750">
              <a:buFont typeface="Wingdings" panose="05000000000000000000" pitchFamily="2" charset="2"/>
              <a:buChar char="§"/>
            </a:pPr>
            <a:r>
              <a:rPr lang="en-US" sz="1800" dirty="0"/>
              <a:t>Multiple comparison problem</a:t>
            </a:r>
          </a:p>
          <a:p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F5730-D84A-40CB-AFAD-8467A303A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4024" y="1599485"/>
            <a:ext cx="5577720" cy="43513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Quasi-experimental designs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Design considerations for maximizing statistical precision</a:t>
            </a:r>
          </a:p>
          <a:p>
            <a:pPr marL="855663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Baseline surveys and other types of covariate data</a:t>
            </a:r>
          </a:p>
          <a:p>
            <a:pPr marL="855663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Stratified or paired randomization</a:t>
            </a:r>
          </a:p>
          <a:p>
            <a:pPr marL="855663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Noncompliance and attrition</a:t>
            </a:r>
          </a:p>
          <a:p>
            <a:pPr marL="855663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Balanced vs. unbalanced samples (optimal allocation of sample across treatment arms)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Software for power calculation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30E2C-72FE-48F4-9E3B-B06FE38A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DB620F-7610-44B7-9F9A-E9D65BAE9B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4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965A-EFE2-443F-AFD0-386D48E4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Wrinkles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9721A-6594-4EFF-81FB-0F9F93181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Stratification or paired randomization</a:t>
            </a:r>
          </a:p>
          <a:p>
            <a:pPr lvl="1"/>
            <a:r>
              <a:rPr lang="en-US" dirty="0"/>
              <a:t>Hybrid design (individual and cluster)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D5E68-44EA-45E6-B71D-8AC1CEFF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14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00-84B0-41BC-BD64-D65D63E8AF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 Randomized Trials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79298-8ADA-4BF7-87F0-6ABBE8109A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E9F03-E746-4055-940C-13C6039167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00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Group- or Cluster-Randomized Trials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 at the cluster level, individual level</a:t>
            </a:r>
          </a:p>
          <a:p>
            <a:pPr lvl="1"/>
            <a:r>
              <a:rPr lang="en-US" dirty="0"/>
              <a:t>J = number of clusters</a:t>
            </a:r>
          </a:p>
          <a:p>
            <a:pPr lvl="1"/>
            <a:r>
              <a:rPr lang="en-US" dirty="0"/>
              <a:t>n = cluster size (individuals per cluster)</a:t>
            </a:r>
          </a:p>
          <a:p>
            <a:pPr lvl="1"/>
            <a:r>
              <a:rPr lang="en-US" dirty="0"/>
              <a:t>N = n*J = total individuals in sample</a:t>
            </a:r>
          </a:p>
          <a:p>
            <a:r>
              <a:rPr lang="en-US" dirty="0">
                <a:sym typeface="Wingdings" pitchFamily="2" charset="2"/>
              </a:rPr>
              <a:t>Examples</a:t>
            </a:r>
          </a:p>
          <a:p>
            <a:pPr lvl="1"/>
            <a:r>
              <a:rPr lang="en-US" dirty="0">
                <a:sym typeface="Wingdings" pitchFamily="2" charset="2"/>
              </a:rPr>
              <a:t>Households within villages</a:t>
            </a:r>
          </a:p>
          <a:p>
            <a:pPr lvl="1"/>
            <a:r>
              <a:rPr lang="en-US" dirty="0">
                <a:sym typeface="Wingdings" pitchFamily="2" charset="2"/>
              </a:rPr>
              <a:t>Students within schools or classrooms</a:t>
            </a:r>
          </a:p>
          <a:p>
            <a:r>
              <a:rPr lang="en-US" dirty="0">
                <a:sym typeface="Wingdings" pitchFamily="2" charset="2"/>
              </a:rPr>
              <a:t>Can be randomized at either level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32" y="436781"/>
            <a:ext cx="11518535" cy="908043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Randomized Trial:</a:t>
            </a:r>
            <a:br>
              <a:rPr lang="en-US" dirty="0"/>
            </a:br>
            <a:r>
              <a:rPr lang="en-US" dirty="0"/>
              <a:t>Standard Error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error, cluster randomized design with assignment at the cluster level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4343400" y="2895600"/>
          <a:ext cx="306370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3" imgW="1130040" imgH="482400" progId="Equation.DSMT4">
                  <p:embed/>
                </p:oleObj>
              </mc:Choice>
              <mc:Fallback>
                <p:oleObj name="Equation" r:id="rId3" imgW="1130040" imgH="482400" progId="Equation.DSMT4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895600"/>
                        <a:ext cx="306370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Intra-class Correlation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956" y="1600200"/>
            <a:ext cx="10950498" cy="52578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Intra-class correlation coefficient (ICC) = variation between units/ total variation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Large ICC </a:t>
            </a:r>
            <a:r>
              <a:rPr lang="en-US" sz="4000" dirty="0">
                <a:sym typeface="Wingdings" pitchFamily="2" charset="2"/>
              </a:rPr>
              <a:t> need more clusters</a:t>
            </a:r>
          </a:p>
          <a:p>
            <a:r>
              <a:rPr lang="en-US" sz="4000" dirty="0">
                <a:sym typeface="Wingdings" pitchFamily="2" charset="2"/>
              </a:rPr>
              <a:t>Small ICC  can concentrate sample in fewer clusters</a:t>
            </a:r>
          </a:p>
          <a:p>
            <a:pPr>
              <a:buNone/>
            </a:pPr>
            <a:endParaRPr lang="en-US" sz="4000" dirty="0">
              <a:sym typeface="Wingdings" pitchFamily="2" charset="2"/>
            </a:endParaRPr>
          </a:p>
          <a:p>
            <a:endParaRPr lang="en-US" sz="4000" dirty="0">
              <a:sym typeface="Wingdings" pitchFamily="2" charset="2"/>
            </a:endParaRPr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454097"/>
              </p:ext>
            </p:extLst>
          </p:nvPr>
        </p:nvGraphicFramePr>
        <p:xfrm>
          <a:off x="2819401" y="2490439"/>
          <a:ext cx="58594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Equation" r:id="rId3" imgW="2197080" imgH="457200" progId="Equation.DSMT4">
                  <p:embed/>
                </p:oleObj>
              </mc:Choice>
              <mc:Fallback>
                <p:oleObj name="Equation" r:id="rId3" imgW="2197080" imgH="457200" progId="Equation.DSMT4">
                  <p:embed/>
                  <p:pic>
                    <p:nvPicPr>
                      <p:cNvPr id="174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2490439"/>
                        <a:ext cx="5859463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2FB9-9262-47BE-B67D-489959AF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ICC 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FB26E-8EE3-4CA0-9108-34C6C8703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situation would have higher ICC for test scores?</a:t>
            </a:r>
          </a:p>
          <a:p>
            <a:r>
              <a:rPr lang="en-US" dirty="0"/>
              <a:t>(a) Schools in a city with severe segregation by income</a:t>
            </a:r>
          </a:p>
          <a:p>
            <a:r>
              <a:rPr lang="en-US" dirty="0"/>
              <a:t>(b) Schools in a city with school choice/open enrollment, admission by lottery, free public transportation</a:t>
            </a:r>
          </a:p>
          <a:p>
            <a:endParaRPr lang="en-US" dirty="0"/>
          </a:p>
          <a:p>
            <a:r>
              <a:rPr lang="en-US" dirty="0"/>
              <a:t>Which variable would typically have a higher ICC?</a:t>
            </a:r>
          </a:p>
          <a:p>
            <a:r>
              <a:rPr lang="en-US" dirty="0"/>
              <a:t>(a) gender</a:t>
            </a:r>
          </a:p>
          <a:p>
            <a:r>
              <a:rPr lang="en-US" dirty="0"/>
              <a:t>(b) ethnicity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A176E-8E60-43B6-80A9-FAE1509F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79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MDE, Group-Randomized Trials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6" name="Object 2"/>
              <p:cNvSpPr txBox="1"/>
              <p:nvPr/>
            </p:nvSpPr>
            <p:spPr bwMode="auto">
              <a:xfrm>
                <a:off x="1092819" y="2286000"/>
                <a:ext cx="10326029" cy="2341756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𝑀𝐷𝐸</m:t>
                      </m:r>
                      <m:r>
                        <a:rPr 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  <m:sup>
                                      <m:r>
                                        <a:rPr lang="en-US"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</m:e>
                      </m:rad>
                      <m:r>
                        <a:rPr 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2819" y="2286000"/>
                <a:ext cx="10326029" cy="23417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69A4E75-C690-47D2-9095-7E30F7E94221}"/>
              </a:ext>
            </a:extLst>
          </p:cNvPr>
          <p:cNvSpPr/>
          <p:nvPr/>
        </p:nvSpPr>
        <p:spPr>
          <a:xfrm>
            <a:off x="1888272" y="4904577"/>
            <a:ext cx="93744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Consider case where </a:t>
            </a:r>
            <a:r>
              <a:rPr lang="el-GR" sz="2000" dirty="0">
                <a:sym typeface="Wingdings" pitchFamily="2" charset="2"/>
              </a:rPr>
              <a:t>ρ</a:t>
            </a:r>
            <a:r>
              <a:rPr lang="en-US" sz="2000" dirty="0">
                <a:sym typeface="Wingdings" pitchFamily="2" charset="2"/>
              </a:rPr>
              <a:t> = .9    need to minimize k/J * (0.9 + 0.1/n)</a:t>
            </a:r>
          </a:p>
          <a:p>
            <a:r>
              <a:rPr lang="en-US" sz="2000" dirty="0"/>
              <a:t>Consider case where </a:t>
            </a:r>
            <a:r>
              <a:rPr lang="el-GR" sz="2000" dirty="0">
                <a:sym typeface="Wingdings" pitchFamily="2" charset="2"/>
              </a:rPr>
              <a:t>ρ</a:t>
            </a:r>
            <a:r>
              <a:rPr lang="en-US" sz="2000" dirty="0">
                <a:sym typeface="Wingdings" pitchFamily="2" charset="2"/>
              </a:rPr>
              <a:t> = .1    need to minimize k/J * (0.1 + 0.9/n)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C107AB-9960-481E-9129-CC1BFEEC9B9E}"/>
              </a:ext>
            </a:extLst>
          </p:cNvPr>
          <p:cNvSpPr/>
          <p:nvPr/>
        </p:nvSpPr>
        <p:spPr>
          <a:xfrm>
            <a:off x="7979226" y="1643742"/>
            <a:ext cx="3461658" cy="3179349"/>
          </a:xfrm>
          <a:prstGeom prst="ellipse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dirty="0"/>
              <a:t>Where do you get ICC, R</a:t>
            </a:r>
            <a:r>
              <a:rPr lang="en-US" baseline="30000" dirty="0"/>
              <a:t>2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Most people just make it up or show how sample size requirements (or MDE) varies by ICC</a:t>
            </a:r>
          </a:p>
          <a:p>
            <a:pPr lvl="1"/>
            <a:r>
              <a:rPr lang="en-US" dirty="0"/>
              <a:t>Published estimates from prior studies if available, try to match the unit type and outcome measure, geography if possible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CB8D-1A21-423F-AC62-D9083437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71" y="120848"/>
            <a:ext cx="11518535" cy="825494"/>
          </a:xfrm>
        </p:spPr>
        <p:txBody>
          <a:bodyPr/>
          <a:lstStyle/>
          <a:p>
            <a:r>
              <a:rPr lang="en-US" dirty="0"/>
              <a:t>Realized ICCs from USAID-funded LAC Reads Studies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285AA0-8A5D-42C2-B806-A82D3B049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578803"/>
              </p:ext>
            </p:extLst>
          </p:nvPr>
        </p:nvGraphicFramePr>
        <p:xfrm>
          <a:off x="1092820" y="1304693"/>
          <a:ext cx="9367025" cy="4817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560">
                  <a:extLst>
                    <a:ext uri="{9D8B030D-6E8A-4147-A177-3AD203B41FA5}">
                      <a16:colId xmlns:a16="http://schemas.microsoft.com/office/drawing/2014/main" val="1872880049"/>
                    </a:ext>
                  </a:extLst>
                </a:gridCol>
                <a:gridCol w="1457093">
                  <a:extLst>
                    <a:ext uri="{9D8B030D-6E8A-4147-A177-3AD203B41FA5}">
                      <a16:colId xmlns:a16="http://schemas.microsoft.com/office/drawing/2014/main" val="498154910"/>
                    </a:ext>
                  </a:extLst>
                </a:gridCol>
                <a:gridCol w="1457093">
                  <a:extLst>
                    <a:ext uri="{9D8B030D-6E8A-4147-A177-3AD203B41FA5}">
                      <a16:colId xmlns:a16="http://schemas.microsoft.com/office/drawing/2014/main" val="158906630"/>
                    </a:ext>
                  </a:extLst>
                </a:gridCol>
                <a:gridCol w="1457093">
                  <a:extLst>
                    <a:ext uri="{9D8B030D-6E8A-4147-A177-3AD203B41FA5}">
                      <a16:colId xmlns:a16="http://schemas.microsoft.com/office/drawing/2014/main" val="1767742501"/>
                    </a:ext>
                  </a:extLst>
                </a:gridCol>
                <a:gridCol w="1457093">
                  <a:extLst>
                    <a:ext uri="{9D8B030D-6E8A-4147-A177-3AD203B41FA5}">
                      <a16:colId xmlns:a16="http://schemas.microsoft.com/office/drawing/2014/main" val="3910596642"/>
                    </a:ext>
                  </a:extLst>
                </a:gridCol>
                <a:gridCol w="1457093">
                  <a:extLst>
                    <a:ext uri="{9D8B030D-6E8A-4147-A177-3AD203B41FA5}">
                      <a16:colId xmlns:a16="http://schemas.microsoft.com/office/drawing/2014/main" val="4158931115"/>
                    </a:ext>
                  </a:extLst>
                </a:gridCol>
              </a:tblGrid>
              <a:tr h="642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Guatemala Quiche Region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Peru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Apurimac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Peru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San Martín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Peru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Ucayali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Nicaragua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952944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ICC  fluency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7361509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ICC  reading comprehension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3582765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4959922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Number of schools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3362812"/>
                  </a:ext>
                </a:extLst>
              </a:tr>
              <a:tr h="6521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Number of students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1642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1106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7575409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Grade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2nd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2nd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3657600" algn="l"/>
                          <a:tab pos="57150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1st to 5th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9285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256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CB8D-1A21-423F-AC62-D9083437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 from USAID-funded LAC Reads Studies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285AA0-8A5D-42C2-B806-A82D3B049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168739"/>
              </p:ext>
            </p:extLst>
          </p:nvPr>
        </p:nvGraphicFramePr>
        <p:xfrm>
          <a:off x="446050" y="1927401"/>
          <a:ext cx="11329639" cy="4577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009">
                  <a:extLst>
                    <a:ext uri="{9D8B030D-6E8A-4147-A177-3AD203B41FA5}">
                      <a16:colId xmlns:a16="http://schemas.microsoft.com/office/drawing/2014/main" val="1872880049"/>
                    </a:ext>
                  </a:extLst>
                </a:gridCol>
                <a:gridCol w="1187605">
                  <a:extLst>
                    <a:ext uri="{9D8B030D-6E8A-4147-A177-3AD203B41FA5}">
                      <a16:colId xmlns:a16="http://schemas.microsoft.com/office/drawing/2014/main" val="498154910"/>
                    </a:ext>
                  </a:extLst>
                </a:gridCol>
                <a:gridCol w="1187605">
                  <a:extLst>
                    <a:ext uri="{9D8B030D-6E8A-4147-A177-3AD203B41FA5}">
                      <a16:colId xmlns:a16="http://schemas.microsoft.com/office/drawing/2014/main" val="158906630"/>
                    </a:ext>
                  </a:extLst>
                </a:gridCol>
                <a:gridCol w="1187605">
                  <a:extLst>
                    <a:ext uri="{9D8B030D-6E8A-4147-A177-3AD203B41FA5}">
                      <a16:colId xmlns:a16="http://schemas.microsoft.com/office/drawing/2014/main" val="1767742501"/>
                    </a:ext>
                  </a:extLst>
                </a:gridCol>
                <a:gridCol w="1187605">
                  <a:extLst>
                    <a:ext uri="{9D8B030D-6E8A-4147-A177-3AD203B41FA5}">
                      <a16:colId xmlns:a16="http://schemas.microsoft.com/office/drawing/2014/main" val="3910596642"/>
                    </a:ext>
                  </a:extLst>
                </a:gridCol>
                <a:gridCol w="1187605">
                  <a:extLst>
                    <a:ext uri="{9D8B030D-6E8A-4147-A177-3AD203B41FA5}">
                      <a16:colId xmlns:a16="http://schemas.microsoft.com/office/drawing/2014/main" val="2344560959"/>
                    </a:ext>
                  </a:extLst>
                </a:gridCol>
                <a:gridCol w="1187605">
                  <a:extLst>
                    <a:ext uri="{9D8B030D-6E8A-4147-A177-3AD203B41FA5}">
                      <a16:colId xmlns:a16="http://schemas.microsoft.com/office/drawing/2014/main" val="4158931115"/>
                    </a:ext>
                  </a:extLst>
                </a:gridCol>
              </a:tblGrid>
              <a:tr h="5031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Guatemala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Quiche </a:t>
                      </a:r>
                      <a:r>
                        <a:rPr lang="es-MX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Region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Peru</a:t>
                      </a:r>
                      <a:r>
                        <a:rPr lang="es-MX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Apurimac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Peru</a:t>
                      </a:r>
                      <a:r>
                        <a:rPr lang="es-MX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San Martín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2944"/>
                  </a:ext>
                </a:extLst>
              </a:tr>
              <a:tr h="547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School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Child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School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Child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School</a:t>
                      </a: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Child</a:t>
                      </a: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057361509"/>
                  </a:ext>
                </a:extLst>
              </a:tr>
              <a:tr h="5031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es-MX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Student</a:t>
                      </a: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pretests</a:t>
                      </a: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0.56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0.29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0.37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0.32 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0.40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0.37 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113582765"/>
                  </a:ext>
                </a:extLst>
              </a:tr>
              <a:tr h="6476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 Student pretests, age, gender, household characteristics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0.59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0.33 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0.40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0.35 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44959922"/>
                  </a:ext>
                </a:extLst>
              </a:tr>
              <a:tr h="6476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 Student pretests, age, gender, school means of pretest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na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0.51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0.37 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093362812"/>
                  </a:ext>
                </a:extLst>
              </a:tr>
              <a:tr h="6476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 Student pretests, age, gender, school infrastructure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0.67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0.32 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0.46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0.32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0.72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0.37 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57575409"/>
                  </a:ext>
                </a:extLst>
              </a:tr>
              <a:tr h="8688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 Student pretests, age, gender, household characteristics, school infrastructure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0.69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0.33 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0.50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0.35 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709285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107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300-84B0-41BC-BD64-D65D63E8AF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calc: intro and definitions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79298-8ADA-4BF7-87F0-6ABBE8109A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E9F03-E746-4055-940C-13C6039167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6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8E6-8A21-4270-AD22-509D623B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32" y="391807"/>
            <a:ext cx="11518535" cy="908043"/>
          </a:xfrm>
        </p:spPr>
        <p:txBody>
          <a:bodyPr/>
          <a:lstStyle/>
          <a:p>
            <a:r>
              <a:rPr lang="en-US" dirty="0"/>
              <a:t>Exercise: </a:t>
            </a:r>
            <a:br>
              <a:rPr lang="en-US" dirty="0"/>
            </a:br>
            <a:r>
              <a:rPr lang="en-US" dirty="0"/>
              <a:t>What is the MDE if we assign entire schools to </a:t>
            </a:r>
            <a:r>
              <a:rPr lang="en-US" dirty="0" err="1"/>
              <a:t>EpC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FE3A-C028-41FB-9FB2-92D784606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Sample size?</a:t>
            </a:r>
          </a:p>
          <a:p>
            <a:pPr lvl="2"/>
            <a:r>
              <a:rPr lang="en-US" dirty="0"/>
              <a:t>Assume 138 schools, 8 students/school (</a:t>
            </a:r>
            <a:r>
              <a:rPr lang="en-US" dirty="0">
                <a:solidFill>
                  <a:srgbClr val="FF0000"/>
                </a:solidFill>
              </a:rPr>
              <a:t>after attrition</a:t>
            </a:r>
            <a:r>
              <a:rPr lang="en-US" dirty="0"/>
              <a:t>)</a:t>
            </a:r>
          </a:p>
          <a:p>
            <a:r>
              <a:rPr lang="en-US" dirty="0"/>
              <a:t>Intraclass correlation?</a:t>
            </a:r>
          </a:p>
          <a:p>
            <a:pPr lvl="2"/>
            <a:r>
              <a:rPr lang="en-US" dirty="0"/>
              <a:t>Assume ICC = 0.20</a:t>
            </a:r>
          </a:p>
          <a:p>
            <a:pPr lvl="2"/>
            <a:r>
              <a:rPr lang="en-US" dirty="0"/>
              <a:t>BUT, if we can </a:t>
            </a:r>
            <a:r>
              <a:rPr lang="en-US" dirty="0">
                <a:solidFill>
                  <a:srgbClr val="FF0000"/>
                </a:solidFill>
              </a:rPr>
              <a:t>randomize within matched pairs</a:t>
            </a:r>
            <a:r>
              <a:rPr lang="en-US" dirty="0"/>
              <a:t>, then the </a:t>
            </a:r>
            <a:r>
              <a:rPr lang="en-US" i="1" dirty="0"/>
              <a:t>conditional </a:t>
            </a:r>
            <a:r>
              <a:rPr lang="en-US" dirty="0"/>
              <a:t>ICC could be much lower, use 0.08</a:t>
            </a:r>
          </a:p>
          <a:p>
            <a:r>
              <a:rPr lang="en-US" dirty="0"/>
              <a:t>Covariates?</a:t>
            </a:r>
          </a:p>
          <a:p>
            <a:pPr lvl="2"/>
            <a:r>
              <a:rPr lang="en-US" dirty="0"/>
              <a:t>Assume we only have minimal intake data on risk factors, R</a:t>
            </a:r>
            <a:r>
              <a:rPr lang="en-US" baseline="30000" dirty="0"/>
              <a:t>2</a:t>
            </a:r>
            <a:r>
              <a:rPr lang="en-US" dirty="0"/>
              <a:t>=0.10 </a:t>
            </a:r>
          </a:p>
          <a:p>
            <a:pPr marL="0" lvl="1" indent="0">
              <a:buNone/>
            </a:pPr>
            <a:r>
              <a:rPr lang="en-US" dirty="0"/>
              <a:t>Other design issues? </a:t>
            </a:r>
            <a:r>
              <a:rPr lang="en-US" dirty="0" err="1"/>
              <a:t>Takeup</a:t>
            </a:r>
            <a:r>
              <a:rPr lang="en-US" dirty="0"/>
              <a:t> rate? Control crossover (i.e. noncompliance)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C032E-96F0-4AFE-B07B-01884CF5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6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3CC6-E1DC-407A-9E3B-C033A1F5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 in the numbers…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3F0477-6376-4C89-AD88-956DF3F87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6075" y="1387639"/>
            <a:ext cx="5173133" cy="4622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1BCA3-99E2-4A89-ABA4-4523D415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92D1A-8E3F-4B00-86C3-8993C861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41" y="1094416"/>
            <a:ext cx="2981498" cy="52092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0BACE8-0313-449E-A723-3E0A051A90E4}"/>
              </a:ext>
            </a:extLst>
          </p:cNvPr>
          <p:cNvSpPr/>
          <p:nvPr/>
        </p:nvSpPr>
        <p:spPr>
          <a:xfrm>
            <a:off x="858644" y="5519854"/>
            <a:ext cx="2776595" cy="78380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B7BE1-623F-4710-A6E6-00253789D95E}"/>
              </a:ext>
            </a:extLst>
          </p:cNvPr>
          <p:cNvSpPr/>
          <p:nvPr/>
        </p:nvSpPr>
        <p:spPr>
          <a:xfrm>
            <a:off x="5430644" y="5787483"/>
            <a:ext cx="1360448" cy="17835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5653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753E-2F5E-4BAF-8611-B7207C5D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wrinkle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FBA6E-684C-47F3-B055-387EB0A81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Professor </a:t>
            </a:r>
            <a:r>
              <a:rPr lang="en-US" dirty="0" err="1"/>
              <a:t>Smartypants</a:t>
            </a:r>
            <a:r>
              <a:rPr lang="en-US" dirty="0"/>
              <a:t> wants to test four variations on the </a:t>
            </a:r>
            <a:r>
              <a:rPr lang="en-US" dirty="0" err="1"/>
              <a:t>EpC</a:t>
            </a:r>
            <a:endParaRPr lang="en-US" dirty="0"/>
          </a:p>
          <a:p>
            <a:pPr lvl="1"/>
            <a:r>
              <a:rPr lang="en-US" dirty="0"/>
              <a:t>The local education authorities want to see impacts reported separately for Spanish, </a:t>
            </a:r>
            <a:r>
              <a:rPr lang="en-US" dirty="0" err="1"/>
              <a:t>Miskitu</a:t>
            </a:r>
            <a:r>
              <a:rPr lang="en-US" dirty="0"/>
              <a:t>, Kriol, and </a:t>
            </a:r>
            <a:r>
              <a:rPr lang="en-US" dirty="0" err="1"/>
              <a:t>Ulwa</a:t>
            </a:r>
            <a:r>
              <a:rPr lang="en-US" dirty="0"/>
              <a:t> speakers</a:t>
            </a:r>
          </a:p>
          <a:p>
            <a:pPr lvl="1"/>
            <a:r>
              <a:rPr lang="en-US" dirty="0"/>
              <a:t>The Ministry of Child Welfare wants to see if there are impacts of </a:t>
            </a:r>
            <a:r>
              <a:rPr lang="en-US" dirty="0" err="1"/>
              <a:t>EpCs</a:t>
            </a:r>
            <a:r>
              <a:rPr lang="en-US" dirty="0"/>
              <a:t> on child labor and initiation of a wide range of risky behaviors</a:t>
            </a:r>
          </a:p>
          <a:p>
            <a:pPr lvl="1"/>
            <a:r>
              <a:rPr lang="en-US" dirty="0"/>
              <a:t>Economist co-PI who doesn’t really care about education asks about impacts on lobster prices?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C5921-6444-4F0D-8D41-C010C59E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13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97FE-122B-4DB9-9689-0E26B642C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Multiple comparisons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310AD-ED94-4F8C-9072-EA4443A54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64079-0B22-49E0-AE51-617C4BBC51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11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problem?</a:t>
            </a:r>
          </a:p>
          <a:p>
            <a:pPr lvl="1"/>
            <a:r>
              <a:rPr lang="en-US" dirty="0"/>
              <a:t>Pr(reject H</a:t>
            </a:r>
            <a:r>
              <a:rPr lang="en-US" baseline="-25000" dirty="0"/>
              <a:t>0</a:t>
            </a:r>
            <a:r>
              <a:rPr lang="en-US" dirty="0"/>
              <a:t> |H</a:t>
            </a:r>
            <a:r>
              <a:rPr lang="en-US" baseline="-25000" dirty="0"/>
              <a:t>0</a:t>
            </a:r>
            <a:r>
              <a:rPr lang="en-US" dirty="0"/>
              <a:t>, K independent tests) =  </a:t>
            </a:r>
            <a:r>
              <a:rPr lang="en-US" dirty="0">
                <a:sym typeface="Symbol"/>
              </a:rPr>
              <a:t></a:t>
            </a:r>
          </a:p>
          <a:p>
            <a:pPr lvl="2"/>
            <a:r>
              <a:rPr lang="en-US" dirty="0">
                <a:sym typeface="Symbol"/>
              </a:rPr>
              <a:t>K=1,  = 0.05</a:t>
            </a:r>
          </a:p>
          <a:p>
            <a:pPr lvl="2"/>
            <a:r>
              <a:rPr lang="en-US" dirty="0">
                <a:sym typeface="Symbol"/>
              </a:rPr>
              <a:t>K=5,  = 0.23</a:t>
            </a:r>
          </a:p>
          <a:p>
            <a:pPr lvl="2"/>
            <a:r>
              <a:rPr lang="en-US" dirty="0">
                <a:sym typeface="Symbol"/>
              </a:rPr>
              <a:t>K=10  = 0.40</a:t>
            </a:r>
            <a:endParaRPr lang="en-US" dirty="0"/>
          </a:p>
          <a:p>
            <a:r>
              <a:rPr lang="en-US" dirty="0"/>
              <a:t>How it arises</a:t>
            </a:r>
          </a:p>
          <a:p>
            <a:pPr lvl="1"/>
            <a:r>
              <a:rPr lang="en-US" dirty="0"/>
              <a:t>Multiple subgroups</a:t>
            </a:r>
          </a:p>
          <a:p>
            <a:pPr lvl="1"/>
            <a:r>
              <a:rPr lang="en-US" dirty="0"/>
              <a:t>Multiple outcomes</a:t>
            </a:r>
          </a:p>
          <a:p>
            <a:pPr lvl="1"/>
            <a:r>
              <a:rPr lang="en-US" dirty="0"/>
              <a:t>Multiple treatments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6F86-AFED-4181-BFF7-BC0E7E21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with Multiple Treatment Arms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7ED3F-F4F6-4A84-96C6-21AD00FE9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99" y="1287248"/>
            <a:ext cx="8905942" cy="4622864"/>
          </a:xfrm>
        </p:spPr>
        <p:txBody>
          <a:bodyPr/>
          <a:lstStyle/>
          <a:p>
            <a:pPr lvl="1"/>
            <a:r>
              <a:rPr lang="en-US" dirty="0"/>
              <a:t>Multiple treatment vs. single control</a:t>
            </a:r>
          </a:p>
          <a:p>
            <a:pPr lvl="2"/>
            <a:r>
              <a:rPr lang="en-US" dirty="0"/>
              <a:t>(C, T</a:t>
            </a:r>
            <a:r>
              <a:rPr lang="en-US" baseline="-25000" dirty="0"/>
              <a:t>A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, T</a:t>
            </a:r>
            <a:r>
              <a:rPr lang="en-US" baseline="-25000" dirty="0"/>
              <a:t>C</a:t>
            </a:r>
            <a:r>
              <a:rPr lang="en-US" dirty="0"/>
              <a:t>,…)</a:t>
            </a:r>
          </a:p>
          <a:p>
            <a:pPr lvl="1"/>
            <a:r>
              <a:rPr lang="en-US" dirty="0"/>
              <a:t>Multiple undifferentiated treatments</a:t>
            </a:r>
          </a:p>
          <a:p>
            <a:pPr lvl="2"/>
            <a:r>
              <a:rPr lang="en-US" dirty="0"/>
              <a:t>(T</a:t>
            </a:r>
            <a:r>
              <a:rPr lang="en-US" baseline="-25000" dirty="0"/>
              <a:t>A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, T</a:t>
            </a:r>
            <a:r>
              <a:rPr lang="en-US" baseline="-25000" dirty="0"/>
              <a:t>C,…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Structured treatments, e.g. ordered or additive</a:t>
            </a:r>
          </a:p>
          <a:p>
            <a:pPr lvl="2"/>
            <a:r>
              <a:rPr lang="en-US" dirty="0"/>
              <a:t>C, T</a:t>
            </a:r>
            <a:r>
              <a:rPr lang="en-US" baseline="-25000" dirty="0"/>
              <a:t>A</a:t>
            </a:r>
            <a:r>
              <a:rPr lang="en-US" dirty="0"/>
              <a:t>, T</a:t>
            </a:r>
            <a:r>
              <a:rPr lang="en-US" baseline="-25000" dirty="0"/>
              <a:t>A+B		</a:t>
            </a:r>
            <a:endParaRPr lang="en-US" dirty="0"/>
          </a:p>
          <a:p>
            <a:pPr lvl="2"/>
            <a:r>
              <a:rPr lang="en-US" dirty="0"/>
              <a:t>T</a:t>
            </a:r>
            <a:r>
              <a:rPr lang="en-US" baseline="-25000" dirty="0"/>
              <a:t>10</a:t>
            </a:r>
            <a:r>
              <a:rPr lang="en-US" dirty="0"/>
              <a:t>,T</a:t>
            </a:r>
            <a:r>
              <a:rPr lang="en-US" baseline="-25000" dirty="0"/>
              <a:t>20</a:t>
            </a:r>
            <a:r>
              <a:rPr lang="en-US" dirty="0"/>
              <a:t>,T</a:t>
            </a:r>
            <a:r>
              <a:rPr lang="en-US" baseline="-25000" dirty="0"/>
              <a:t>30</a:t>
            </a:r>
            <a:r>
              <a:rPr lang="en-US" dirty="0"/>
              <a:t> 	(dose-response)</a:t>
            </a:r>
          </a:p>
          <a:p>
            <a:pPr lvl="1"/>
            <a:r>
              <a:rPr lang="en-US" dirty="0"/>
              <a:t>Block design, Latin Square</a:t>
            </a:r>
          </a:p>
          <a:p>
            <a:pPr lvl="1"/>
            <a:r>
              <a:rPr lang="en-US" dirty="0"/>
              <a:t>Factorial design, “cross-cutting treatments”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EF7AE-AD54-4420-8EA4-6848D971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66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Comparison Adjustments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adjustment (FWER)</a:t>
            </a:r>
          </a:p>
          <a:p>
            <a:pPr lvl="1"/>
            <a:r>
              <a:rPr lang="en-US" dirty="0"/>
              <a:t>Bonferroni : use </a:t>
            </a:r>
            <a:r>
              <a:rPr lang="en-US" dirty="0">
                <a:sym typeface="Symbol"/>
              </a:rPr>
              <a:t>/K </a:t>
            </a:r>
            <a:endParaRPr lang="en-US" dirty="0"/>
          </a:p>
          <a:p>
            <a:pPr lvl="1"/>
            <a:r>
              <a:rPr lang="en-US" dirty="0"/>
              <a:t>Sequential tests</a:t>
            </a:r>
          </a:p>
          <a:p>
            <a:r>
              <a:rPr lang="en-US" dirty="0"/>
              <a:t>Formal adjustment (False Discovery Rate)</a:t>
            </a:r>
          </a:p>
          <a:p>
            <a:pPr lvl="1"/>
            <a:r>
              <a:rPr lang="en-US" dirty="0" err="1"/>
              <a:t>Benjamini</a:t>
            </a:r>
            <a:r>
              <a:rPr lang="en-US" dirty="0"/>
              <a:t> Hochberg (BH)</a:t>
            </a:r>
          </a:p>
          <a:p>
            <a:r>
              <a:rPr lang="en-US" dirty="0"/>
              <a:t>Data reduction</a:t>
            </a:r>
          </a:p>
          <a:p>
            <a:pPr lvl="1"/>
            <a:r>
              <a:rPr lang="en-US" dirty="0"/>
              <a:t>E.g. mean standardized treatment effect = </a:t>
            </a:r>
          </a:p>
          <a:p>
            <a:r>
              <a:rPr lang="en-US" dirty="0"/>
              <a:t>Informal adjustment/careful interpretation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2200" y="6019800"/>
            <a:ext cx="693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Schochet</a:t>
            </a:r>
            <a:r>
              <a:rPr lang="en-US" dirty="0"/>
              <a:t> 2009 </a:t>
            </a:r>
            <a:r>
              <a:rPr lang="en-US" i="1" dirty="0"/>
              <a:t>Evaluation Review, </a:t>
            </a:r>
            <a:r>
              <a:rPr lang="en-US" dirty="0"/>
              <a:t>also </a:t>
            </a:r>
            <a:r>
              <a:rPr lang="en-US" dirty="0" err="1"/>
              <a:t>Yandell</a:t>
            </a:r>
            <a:r>
              <a:rPr lang="en-US" dirty="0"/>
              <a:t> “Practical Data Analysis for Experiments” Chapter 6 (optional)</a:t>
            </a:r>
            <a:endParaRPr lang="en-US" i="1" dirty="0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1524001" y="-192360"/>
            <a:ext cx="184731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39743" y="5033644"/>
            <a:ext cx="962758" cy="68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(unadjusted) Procedure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148943" cy="3951288"/>
          </a:xfrm>
        </p:spPr>
        <p:txBody>
          <a:bodyPr/>
          <a:lstStyle/>
          <a:p>
            <a:pPr marL="514350" indent="-457200">
              <a:buAutoNum type="arabicPeriod"/>
            </a:pPr>
            <a:r>
              <a:rPr lang="en-US" dirty="0"/>
              <a:t>Conduct K tests at level </a:t>
            </a:r>
            <a:r>
              <a:rPr lang="en-US" dirty="0">
                <a:sym typeface="Symbol"/>
              </a:rPr>
              <a:t></a:t>
            </a:r>
            <a:endParaRPr lang="en-US" dirty="0"/>
          </a:p>
          <a:p>
            <a:pPr marL="514350" indent="-457200">
              <a:buAutoNum type="arabicPeriod"/>
            </a:pPr>
            <a:r>
              <a:rPr lang="en-US" dirty="0"/>
              <a:t>Compare p-values to </a:t>
            </a:r>
            <a:r>
              <a:rPr lang="en-US" dirty="0">
                <a:sym typeface="Symbol"/>
              </a:rPr>
              <a:t></a:t>
            </a:r>
          </a:p>
          <a:p>
            <a:pPr marL="514350" indent="-457200">
              <a:buAutoNum type="arabicPeriod"/>
            </a:pPr>
            <a:r>
              <a:rPr lang="en-US" dirty="0">
                <a:sym typeface="Symbol"/>
              </a:rPr>
              <a:t>Reject all null hypotheses where p &lt; 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72431058"/>
              </p:ext>
            </p:extLst>
          </p:nvPr>
        </p:nvGraphicFramePr>
        <p:xfrm>
          <a:off x="6169025" y="2174875"/>
          <a:ext cx="4041774" cy="3429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4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Symbol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11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(unadjusted) Procedure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148943" cy="3951288"/>
          </a:xfrm>
        </p:spPr>
        <p:txBody>
          <a:bodyPr/>
          <a:lstStyle/>
          <a:p>
            <a:pPr marL="514350" indent="-457200">
              <a:buAutoNum type="arabicPeriod"/>
            </a:pPr>
            <a:r>
              <a:rPr lang="en-US" dirty="0"/>
              <a:t>Conduct K tests at level </a:t>
            </a:r>
            <a:r>
              <a:rPr lang="en-US" dirty="0">
                <a:sym typeface="Symbol"/>
              </a:rPr>
              <a:t></a:t>
            </a:r>
            <a:endParaRPr lang="en-US" dirty="0"/>
          </a:p>
          <a:p>
            <a:pPr marL="514350" indent="-457200">
              <a:buAutoNum type="arabicPeriod"/>
            </a:pPr>
            <a:r>
              <a:rPr lang="en-US" dirty="0"/>
              <a:t>Compare p-values to </a:t>
            </a:r>
            <a:r>
              <a:rPr lang="en-US" dirty="0">
                <a:sym typeface="Symbol"/>
              </a:rPr>
              <a:t></a:t>
            </a:r>
          </a:p>
          <a:p>
            <a:pPr marL="514350" indent="-457200">
              <a:buAutoNum type="arabicPeriod"/>
            </a:pPr>
            <a:r>
              <a:rPr lang="en-US" dirty="0">
                <a:sym typeface="Symbol"/>
              </a:rPr>
              <a:t>Reject all null hypotheses where p &lt; 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262663480"/>
              </p:ext>
            </p:extLst>
          </p:nvPr>
        </p:nvGraphicFramePr>
        <p:xfrm>
          <a:off x="6179911" y="2174875"/>
          <a:ext cx="4041774" cy="3429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4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Symbol"/>
                        </a:rPr>
                        <a:t>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478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Procedure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148943" cy="3951288"/>
          </a:xfrm>
        </p:spPr>
        <p:txBody>
          <a:bodyPr/>
          <a:lstStyle/>
          <a:p>
            <a:pPr marL="514350" indent="-457200">
              <a:buAutoNum type="arabicPeriod"/>
            </a:pPr>
            <a:r>
              <a:rPr lang="en-US" dirty="0"/>
              <a:t>Conduct K tests at level </a:t>
            </a:r>
            <a:r>
              <a:rPr lang="en-US" dirty="0">
                <a:sym typeface="Symbol"/>
              </a:rPr>
              <a:t></a:t>
            </a:r>
            <a:endParaRPr lang="en-US" dirty="0"/>
          </a:p>
          <a:p>
            <a:pPr marL="514350" indent="-457200">
              <a:buAutoNum type="arabicPeriod"/>
            </a:pPr>
            <a:r>
              <a:rPr lang="en-US" dirty="0"/>
              <a:t>Compare p-values to </a:t>
            </a:r>
            <a:r>
              <a:rPr lang="en-US" dirty="0">
                <a:sym typeface="Symbol"/>
              </a:rPr>
              <a:t>/K</a:t>
            </a:r>
          </a:p>
          <a:p>
            <a:pPr marL="514350" indent="-457200">
              <a:buAutoNum type="arabicPeriod"/>
            </a:pPr>
            <a:r>
              <a:rPr lang="en-US" dirty="0">
                <a:sym typeface="Symbol"/>
              </a:rPr>
              <a:t>Reject all null hypotheses where p &lt; /K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9949625"/>
              </p:ext>
            </p:extLst>
          </p:nvPr>
        </p:nvGraphicFramePr>
        <p:xfrm>
          <a:off x="6169025" y="2174875"/>
          <a:ext cx="4041774" cy="3429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4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Symbol"/>
                        </a:rPr>
                        <a:t>/K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30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It’s not just a math problem.</a:t>
            </a:r>
          </a:p>
          <a:p>
            <a:r>
              <a:rPr lang="en-US" sz="3200" dirty="0"/>
              <a:t>Goal is to determine if study is designed well enough to answer the research question.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“Minimize error variance subject to cost constraint”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 plain language: “Set up sample size, covariate data, randomization, etc. such that if there is a policy-relevant effect, we have </a:t>
            </a:r>
            <a:r>
              <a:rPr lang="en-US" sz="3200" dirty="0">
                <a:solidFill>
                  <a:srgbClr val="FF0000"/>
                </a:solidFill>
              </a:rPr>
              <a:t>a good chance of detecting it</a:t>
            </a:r>
            <a:r>
              <a:rPr lang="en-US" sz="3200" dirty="0"/>
              <a:t>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B2F3B-10AF-4228-84AB-25AB6170F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416" y="1097283"/>
            <a:ext cx="11487856" cy="369332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Calculation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F0E41C-BADF-4892-932D-20417F580382}"/>
              </a:ext>
            </a:extLst>
          </p:cNvPr>
          <p:cNvCxnSpPr>
            <a:cxnSpLocks/>
          </p:cNvCxnSpPr>
          <p:nvPr/>
        </p:nvCxnSpPr>
        <p:spPr>
          <a:xfrm>
            <a:off x="4250871" y="711858"/>
            <a:ext cx="3690257" cy="0"/>
          </a:xfrm>
          <a:prstGeom prst="line">
            <a:avLst/>
          </a:prstGeom>
          <a:ln w="508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EC5F856-4848-4F50-B826-3876A5DCDBFA}"/>
              </a:ext>
            </a:extLst>
          </p:cNvPr>
          <p:cNvSpPr/>
          <p:nvPr/>
        </p:nvSpPr>
        <p:spPr>
          <a:xfrm>
            <a:off x="6335486" y="4561114"/>
            <a:ext cx="468085" cy="36933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0D0773-755E-41ED-A448-FC9715A6E26E}"/>
              </a:ext>
            </a:extLst>
          </p:cNvPr>
          <p:cNvSpPr txBox="1"/>
          <p:nvPr/>
        </p:nvSpPr>
        <p:spPr>
          <a:xfrm>
            <a:off x="8033655" y="424543"/>
            <a:ext cx="3570514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STXingkai" panose="020B0503020204020204" pitchFamily="2" charset="-122"/>
                <a:cs typeface="Salesforce Sans"/>
              </a:rPr>
              <a:t>Study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Procedure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148943" cy="3951288"/>
          </a:xfrm>
        </p:spPr>
        <p:txBody>
          <a:bodyPr/>
          <a:lstStyle/>
          <a:p>
            <a:pPr marL="514350" indent="-457200">
              <a:buAutoNum type="arabicPeriod"/>
            </a:pPr>
            <a:r>
              <a:rPr lang="en-US" dirty="0"/>
              <a:t>Conduct K tests at level </a:t>
            </a:r>
            <a:r>
              <a:rPr lang="en-US" dirty="0">
                <a:sym typeface="Symbol"/>
              </a:rPr>
              <a:t></a:t>
            </a:r>
            <a:endParaRPr lang="en-US" dirty="0"/>
          </a:p>
          <a:p>
            <a:pPr marL="514350" indent="-457200">
              <a:buAutoNum type="arabicPeriod"/>
            </a:pPr>
            <a:r>
              <a:rPr lang="en-US" dirty="0"/>
              <a:t>Compare p-values to </a:t>
            </a:r>
            <a:r>
              <a:rPr lang="en-US" dirty="0">
                <a:sym typeface="Symbol"/>
              </a:rPr>
              <a:t>/K</a:t>
            </a:r>
          </a:p>
          <a:p>
            <a:pPr marL="514350" indent="-457200">
              <a:buAutoNum type="arabicPeriod"/>
            </a:pPr>
            <a:r>
              <a:rPr lang="en-US" dirty="0">
                <a:sym typeface="Symbol"/>
              </a:rPr>
              <a:t>Reject all null hypotheses where p &lt; /K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867885927"/>
              </p:ext>
            </p:extLst>
          </p:nvPr>
        </p:nvGraphicFramePr>
        <p:xfrm>
          <a:off x="6169025" y="2174875"/>
          <a:ext cx="4041774" cy="3429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4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Symbol"/>
                        </a:rPr>
                        <a:t>/K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.0055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067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-Hochberg Procedure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457200">
              <a:buAutoNum type="arabicPeriod"/>
            </a:pPr>
            <a:r>
              <a:rPr lang="en-US" dirty="0"/>
              <a:t>Conduct K tests at level </a:t>
            </a:r>
            <a:r>
              <a:rPr lang="en-US" dirty="0">
                <a:sym typeface="Symbol"/>
              </a:rPr>
              <a:t></a:t>
            </a:r>
            <a:endParaRPr lang="en-US" dirty="0"/>
          </a:p>
          <a:p>
            <a:pPr marL="514350" indent="-457200">
              <a:buAutoNum type="arabicPeriod"/>
            </a:pPr>
            <a:r>
              <a:rPr lang="en-US" dirty="0"/>
              <a:t>Order p-values low to high</a:t>
            </a:r>
          </a:p>
          <a:p>
            <a:pPr marL="514350" indent="-457200">
              <a:buAutoNum type="arabicPeriod"/>
            </a:pPr>
            <a:r>
              <a:rPr lang="en-US" dirty="0"/>
              <a:t>Define k as maximum j for which p(j) &gt;= (j/K)</a:t>
            </a:r>
            <a:r>
              <a:rPr lang="en-US" dirty="0">
                <a:sym typeface="Symbol"/>
              </a:rPr>
              <a:t></a:t>
            </a:r>
          </a:p>
          <a:p>
            <a:pPr marL="514350" indent="-457200">
              <a:buAutoNum type="arabicPeriod"/>
            </a:pPr>
            <a:r>
              <a:rPr lang="en-US" dirty="0">
                <a:sym typeface="Symbol"/>
              </a:rPr>
              <a:t>Reject all null hypotheses where j = 1,…,k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20059353"/>
              </p:ext>
            </p:extLst>
          </p:nvPr>
        </p:nvGraphicFramePr>
        <p:xfrm>
          <a:off x="6169025" y="2174875"/>
          <a:ext cx="4041774" cy="3429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4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Symbol"/>
                        </a:rPr>
                        <a:t>(j</a:t>
                      </a:r>
                      <a:r>
                        <a:rPr lang="en-US" dirty="0"/>
                        <a:t>/K)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-Hochberg Procedure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457200">
              <a:buAutoNum type="arabicPeriod"/>
            </a:pPr>
            <a:r>
              <a:rPr lang="en-US" dirty="0"/>
              <a:t>Conduct K tests at level </a:t>
            </a:r>
            <a:r>
              <a:rPr lang="en-US" dirty="0">
                <a:sym typeface="Symbol"/>
              </a:rPr>
              <a:t></a:t>
            </a:r>
            <a:endParaRPr lang="en-US" dirty="0"/>
          </a:p>
          <a:p>
            <a:pPr marL="514350" indent="-457200">
              <a:buAutoNum type="arabicPeriod"/>
            </a:pPr>
            <a:r>
              <a:rPr lang="en-US" dirty="0"/>
              <a:t>Order p-values low to high</a:t>
            </a:r>
          </a:p>
          <a:p>
            <a:pPr marL="514350" indent="-457200">
              <a:buAutoNum type="arabicPeriod"/>
            </a:pPr>
            <a:r>
              <a:rPr lang="en-US" dirty="0"/>
              <a:t>Define k as maximum j for which p(j) &gt;= (j/K)</a:t>
            </a:r>
            <a:r>
              <a:rPr lang="en-US" dirty="0">
                <a:sym typeface="Symbol"/>
              </a:rPr>
              <a:t></a:t>
            </a:r>
          </a:p>
          <a:p>
            <a:pPr marL="514350" indent="-457200">
              <a:buAutoNum type="arabicPeriod"/>
            </a:pPr>
            <a:r>
              <a:rPr lang="en-US" dirty="0">
                <a:sym typeface="Symbol"/>
              </a:rPr>
              <a:t>Reject all null hypotheses where j = 1,…,k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51210991"/>
              </p:ext>
            </p:extLst>
          </p:nvPr>
        </p:nvGraphicFramePr>
        <p:xfrm>
          <a:off x="6169025" y="2174875"/>
          <a:ext cx="4041774" cy="3429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4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ym typeface="Symbol"/>
                        </a:rPr>
                        <a:t>(j</a:t>
                      </a:r>
                      <a:r>
                        <a:rPr lang="en-US" sz="1900" dirty="0"/>
                        <a:t>/K)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.006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.019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.022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.025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388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91DD-B5C6-4418-B22C-CD420563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comparisons in factorial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DBB5-8A8A-4219-8753-364A24AE2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contrasts to test in pre-analysis plan</a:t>
            </a:r>
          </a:p>
          <a:p>
            <a:r>
              <a:rPr lang="en-US" dirty="0"/>
              <a:t>Run hypothesis test procedures specific to multiple contrasts</a:t>
            </a:r>
          </a:p>
          <a:p>
            <a:pPr lvl="2"/>
            <a:r>
              <a:rPr lang="en-US" dirty="0"/>
              <a:t>For example, many treatments each vs. control; allocate larger sample to control group</a:t>
            </a:r>
          </a:p>
          <a:p>
            <a:pPr lvl="2"/>
            <a:r>
              <a:rPr lang="en-US" dirty="0"/>
              <a:t>Dunnett’s t-test</a:t>
            </a:r>
          </a:p>
          <a:p>
            <a:pPr lvl="2"/>
            <a:r>
              <a:rPr lang="en-US" dirty="0"/>
              <a:t>Duncan’s multiple range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2DBB0-E02C-437B-A437-337F167B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16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Principles for Avoiding Multiple Comparison Inference Problems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Don’t ignore multiple comparisons</a:t>
            </a:r>
          </a:p>
          <a:p>
            <a:pPr lvl="1"/>
            <a:r>
              <a:rPr lang="en-US" dirty="0"/>
              <a:t>Limit outcomes and subgroups</a:t>
            </a:r>
          </a:p>
          <a:p>
            <a:pPr lvl="1"/>
            <a:r>
              <a:rPr lang="en-US" dirty="0"/>
              <a:t>Structure the data first, choose correction procedures before seeing the data</a:t>
            </a:r>
          </a:p>
          <a:p>
            <a:pPr lvl="1"/>
            <a:r>
              <a:rPr lang="en-US" dirty="0"/>
              <a:t>Distinguish confirmatory versus exploratory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DA17-DCC8-41BE-904A-F0C9F70F9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Quasi-experimental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5E187-1275-4901-839D-FD14698D3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2A85B-D7F2-44F2-A02A-F5FAF123F6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79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CE69-1E01-4681-B339-298EE2B8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calc for a quasi-experimental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2C7F6-172A-4733-81F4-5DBE39A8A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really should be a penalty to acknowledge that you are using part of your sample to identify the treatment effect</a:t>
            </a:r>
          </a:p>
          <a:p>
            <a:endParaRPr lang="en-US" dirty="0"/>
          </a:p>
          <a:p>
            <a:r>
              <a:rPr lang="en-US" dirty="0"/>
              <a:t>Matching</a:t>
            </a:r>
          </a:p>
          <a:p>
            <a:pPr marL="34922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 “Common support condition” means you have to discard sample</a:t>
            </a:r>
            <a:endParaRPr lang="en-US" dirty="0"/>
          </a:p>
          <a:p>
            <a:r>
              <a:rPr lang="en-US" dirty="0"/>
              <a:t>Instrumental variables/regression discontinuity</a:t>
            </a:r>
          </a:p>
          <a:p>
            <a:pPr marL="34922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 Penalty a function of the R-squared of running variable (instrument) explaining participation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0674E-D602-4294-848C-EB858F85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19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of the Regression Discontinuity (RD)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baseline="-25000" dirty="0"/>
              <a:t>T</a:t>
            </a:r>
            <a:r>
              <a:rPr lang="en-US" dirty="0"/>
              <a:t> = proportion of </a:t>
            </a:r>
            <a:r>
              <a:rPr lang="en-US" dirty="0" err="1"/>
              <a:t>Var</a:t>
            </a:r>
            <a:r>
              <a:rPr lang="en-US" dirty="0"/>
              <a:t>(T) explained by rating and covariates</a:t>
            </a:r>
          </a:p>
          <a:p>
            <a:pPr>
              <a:buNone/>
            </a:pPr>
            <a:r>
              <a:rPr lang="en-US" dirty="0"/>
              <a:t>Where T = 1 if Z&gt;z*; 0 if Z&lt;=z*</a:t>
            </a:r>
          </a:p>
          <a:p>
            <a:pPr>
              <a:buNone/>
            </a:pPr>
            <a:r>
              <a:rPr lang="en-US" dirty="0"/>
              <a:t>It’s a measure of </a:t>
            </a:r>
            <a:r>
              <a:rPr lang="en-US" dirty="0" err="1"/>
              <a:t>collinearity</a:t>
            </a:r>
            <a:r>
              <a:rPr lang="en-US" dirty="0"/>
              <a:t> among the covariates. If </a:t>
            </a:r>
            <a:r>
              <a:rPr lang="en-US" dirty="0" err="1"/>
              <a:t>collinearity</a:t>
            </a:r>
            <a:r>
              <a:rPr lang="en-US" dirty="0"/>
              <a:t> is high, ability to precisely estimate effects of any one covariate is lower.</a:t>
            </a:r>
          </a:p>
          <a:p>
            <a:pPr>
              <a:buNone/>
            </a:pPr>
            <a:endParaRPr lang="en-US" baseline="30000" dirty="0"/>
          </a:p>
          <a:p>
            <a:pPr>
              <a:buNone/>
            </a:pPr>
            <a:endParaRPr lang="en-US" baseline="30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200400" y="1676400"/>
          <a:ext cx="525780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3" imgW="2311200" imgH="520560" progId="Equation.3">
                  <p:embed/>
                </p:oleObj>
              </mc:Choice>
              <mc:Fallback>
                <p:oleObj name="Equation" r:id="rId3" imgW="2311200" imgH="52056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676400"/>
                        <a:ext cx="5257800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17CA-E4F2-40F4-98D6-0A873E2A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for Propensity Score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75723-054A-4879-82AE-FECCB8C04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Conditions that will affect power:</a:t>
            </a:r>
          </a:p>
          <a:p>
            <a:pPr lvl="1"/>
            <a:r>
              <a:rPr lang="en-US" dirty="0"/>
              <a:t>Cases lost to common support condition</a:t>
            </a:r>
          </a:p>
          <a:p>
            <a:pPr lvl="1"/>
            <a:r>
              <a:rPr lang="en-US" dirty="0"/>
              <a:t>Matching model and algorithm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C1BFA-9216-42A4-8387-914D2748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69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8E3F-D60B-4238-B4A1-1F90A2B5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Preguntas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E0963-DD88-4D61-8C11-1957E30E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0E3F8-0E7B-4D85-98F4-C28C212272BF}"/>
              </a:ext>
            </a:extLst>
          </p:cNvPr>
          <p:cNvSpPr/>
          <p:nvPr/>
        </p:nvSpPr>
        <p:spPr>
          <a:xfrm>
            <a:off x="5627764" y="2967335"/>
            <a:ext cx="9364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C999D-72B7-4DAB-8BF6-A0FDE63BFDB6}"/>
              </a:ext>
            </a:extLst>
          </p:cNvPr>
          <p:cNvSpPr/>
          <p:nvPr/>
        </p:nvSpPr>
        <p:spPr>
          <a:xfrm>
            <a:off x="7140657" y="3987451"/>
            <a:ext cx="9364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15A1D3-970A-4EE2-A1DC-738715E7C22B}"/>
              </a:ext>
            </a:extLst>
          </p:cNvPr>
          <p:cNvSpPr/>
          <p:nvPr/>
        </p:nvSpPr>
        <p:spPr>
          <a:xfrm>
            <a:off x="4531471" y="4652684"/>
            <a:ext cx="9364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77EAFF-32B3-47F9-94A7-651938222325}"/>
              </a:ext>
            </a:extLst>
          </p:cNvPr>
          <p:cNvSpPr/>
          <p:nvPr/>
        </p:nvSpPr>
        <p:spPr>
          <a:xfrm>
            <a:off x="4531472" y="1702475"/>
            <a:ext cx="9364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4BC7A7-9B65-48D8-B5E4-03D96DC24C98}"/>
              </a:ext>
            </a:extLst>
          </p:cNvPr>
          <p:cNvSpPr/>
          <p:nvPr/>
        </p:nvSpPr>
        <p:spPr>
          <a:xfrm>
            <a:off x="2082103" y="2334905"/>
            <a:ext cx="9364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834C8D-299F-498B-B059-E5E364EFC331}"/>
              </a:ext>
            </a:extLst>
          </p:cNvPr>
          <p:cNvSpPr/>
          <p:nvPr/>
        </p:nvSpPr>
        <p:spPr>
          <a:xfrm>
            <a:off x="8158894" y="2417791"/>
            <a:ext cx="9364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314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20" y="1599480"/>
            <a:ext cx="11518535" cy="4622864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dirty="0"/>
              <a:t>H</a:t>
            </a:r>
            <a:r>
              <a:rPr lang="en-US" baseline="-25000" dirty="0"/>
              <a:t>0 </a:t>
            </a:r>
            <a:r>
              <a:rPr lang="en-US" dirty="0"/>
              <a:t>= Null hypothesis (e.g. impact = zero)</a:t>
            </a:r>
          </a:p>
          <a:p>
            <a:pPr marL="0" lvl="1" indent="0">
              <a:buNone/>
            </a:pPr>
            <a:r>
              <a:rPr lang="en-US" dirty="0"/>
              <a:t>H</a:t>
            </a:r>
            <a:r>
              <a:rPr lang="en-US" baseline="-25000" dirty="0"/>
              <a:t>a </a:t>
            </a:r>
            <a:r>
              <a:rPr lang="en-US" dirty="0"/>
              <a:t>= Alternative hypothesis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l-GR" dirty="0"/>
              <a:t>α</a:t>
            </a:r>
            <a:r>
              <a:rPr lang="en-US" dirty="0"/>
              <a:t> = Prob(reject H</a:t>
            </a:r>
            <a:r>
              <a:rPr lang="en-US" baseline="-25000" dirty="0"/>
              <a:t>0</a:t>
            </a:r>
            <a:r>
              <a:rPr lang="en-US" dirty="0"/>
              <a:t>|H</a:t>
            </a:r>
            <a:r>
              <a:rPr lang="en-US" baseline="-25000" dirty="0"/>
              <a:t>0</a:t>
            </a:r>
            <a:r>
              <a:rPr lang="en-US" dirty="0"/>
              <a:t>) = Prob (false positive) = Prob(Type I error)</a:t>
            </a:r>
          </a:p>
          <a:p>
            <a:pPr marL="0" lvl="1" indent="0">
              <a:buNone/>
            </a:pPr>
            <a:r>
              <a:rPr lang="el-GR" dirty="0"/>
              <a:t>β</a:t>
            </a:r>
            <a:r>
              <a:rPr lang="en-US" dirty="0"/>
              <a:t> = </a:t>
            </a:r>
            <a:r>
              <a:rPr lang="en-US" dirty="0" err="1"/>
              <a:t>Pr</a:t>
            </a:r>
            <a:r>
              <a:rPr lang="en-US" dirty="0"/>
              <a:t>(fail to reject H</a:t>
            </a:r>
            <a:r>
              <a:rPr lang="en-US" baseline="-25000" dirty="0"/>
              <a:t>0</a:t>
            </a:r>
            <a:r>
              <a:rPr lang="en-US" dirty="0"/>
              <a:t>|H</a:t>
            </a:r>
            <a:r>
              <a:rPr lang="en-US" baseline="-25000" dirty="0"/>
              <a:t>a</a:t>
            </a:r>
            <a:r>
              <a:rPr lang="en-US" dirty="0"/>
              <a:t>) = Prob(false negative) = Prob(Type II error)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Power = 1 – </a:t>
            </a:r>
            <a:r>
              <a:rPr lang="el-GR" dirty="0"/>
              <a:t>β</a:t>
            </a:r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 Depends on what the truth (H</a:t>
            </a:r>
            <a:r>
              <a:rPr lang="en-US" baseline="-25000" dirty="0">
                <a:sym typeface="Wingdings" panose="05000000000000000000" pitchFamily="2" charset="2"/>
              </a:rPr>
              <a:t>a</a:t>
            </a:r>
            <a:r>
              <a:rPr lang="en-US" dirty="0">
                <a:sym typeface="Wingdings" panose="05000000000000000000" pitchFamily="2" charset="2"/>
              </a:rPr>
              <a:t>) is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Detectable Effect (</a:t>
            </a:r>
            <a:r>
              <a:rPr lang="en-US" dirty="0" err="1"/>
              <a:t>MDE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smallest impact that will be detected?</a:t>
            </a:r>
          </a:p>
          <a:p>
            <a:endParaRPr lang="en-US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/>
              <a:t>n = sample size</a:t>
            </a:r>
          </a:p>
          <a:p>
            <a:pPr>
              <a:buNone/>
            </a:pPr>
            <a:r>
              <a:rPr lang="en-US" sz="1800" dirty="0"/>
              <a:t>p = proportion of sample in treatment group</a:t>
            </a:r>
          </a:p>
          <a:p>
            <a:pPr>
              <a:buNone/>
            </a:pPr>
            <a:r>
              <a:rPr lang="en-US" sz="1800" dirty="0"/>
              <a:t>t = critical value from Student’s t-distribution</a:t>
            </a:r>
          </a:p>
          <a:p>
            <a:pPr>
              <a:buNone/>
            </a:pPr>
            <a:r>
              <a:rPr lang="en-US" sz="1800" dirty="0"/>
              <a:t>R</a:t>
            </a:r>
            <a:r>
              <a:rPr lang="en-US" sz="1800" baseline="30000" dirty="0"/>
              <a:t>2</a:t>
            </a:r>
            <a:r>
              <a:rPr lang="en-US" sz="1800" dirty="0"/>
              <a:t> = R-squared from regression of outcome </a:t>
            </a:r>
            <a:r>
              <a:rPr lang="en-US" sz="1800" i="1" dirty="0"/>
              <a:t>y</a:t>
            </a:r>
            <a:r>
              <a:rPr lang="en-US" sz="1800" dirty="0"/>
              <a:t> on explanatory variables</a:t>
            </a:r>
            <a:endParaRPr lang="en-US" sz="1800" b="1" dirty="0"/>
          </a:p>
          <a:p>
            <a:pPr>
              <a:buNone/>
            </a:pPr>
            <a:r>
              <a:rPr lang="en-US" sz="1800" dirty="0"/>
              <a:t>Assume two-sided test. Note that (t</a:t>
            </a:r>
            <a:r>
              <a:rPr lang="en-US" sz="1800" baseline="-25000" dirty="0"/>
              <a:t>.05/2</a:t>
            </a:r>
            <a:r>
              <a:rPr lang="en-US" sz="1800" dirty="0"/>
              <a:t>+t</a:t>
            </a:r>
            <a:r>
              <a:rPr lang="en-US" sz="1800" baseline="-25000" dirty="0"/>
              <a:t>.20</a:t>
            </a:r>
            <a:r>
              <a:rPr lang="en-US" sz="1800" dirty="0"/>
              <a:t> )~2.8</a:t>
            </a:r>
          </a:p>
          <a:p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6" name="Object 2"/>
              <p:cNvSpPr txBox="1"/>
              <p:nvPr/>
            </p:nvSpPr>
            <p:spPr bwMode="auto">
              <a:xfrm>
                <a:off x="1817916" y="2308225"/>
                <a:ext cx="7837715" cy="112077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𝑀𝐷𝐸</m:t>
                      </m:r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7916" y="2308225"/>
                <a:ext cx="7837715" cy="1120775"/>
              </a:xfrm>
              <a:prstGeom prst="rect">
                <a:avLst/>
              </a:prstGeom>
              <a:blipFill>
                <a:blip r:embed="rId2"/>
                <a:stretch>
                  <a:fillRect b="-33152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39716AA-1B05-4BD2-B880-55EB8CE96F3E}"/>
              </a:ext>
            </a:extLst>
          </p:cNvPr>
          <p:cNvSpPr/>
          <p:nvPr/>
        </p:nvSpPr>
        <p:spPr>
          <a:xfrm>
            <a:off x="5959929" y="4356632"/>
            <a:ext cx="2471057" cy="685800"/>
          </a:xfrm>
          <a:prstGeom prst="wedgeRectCallout">
            <a:avLst>
              <a:gd name="adj1" fmla="val -115106"/>
              <a:gd name="adj2" fmla="val -16765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Salesforce Sans"/>
                <a:cs typeface="Salesforce Sans"/>
              </a:rPr>
              <a:t>Think of this as “just some constant”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07B2-29EE-4BAB-96CD-943A5FE7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Power and Significance Level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7D8177-4037-4850-8E59-9940EACBD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193" y="1102080"/>
            <a:ext cx="8829368" cy="56651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E1AFF-31DE-41CB-ABFB-E4860635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92E6-6D4C-42AA-9FB7-734C6181AD12}" type="slidenum">
              <a:rPr lang="en-US" smtClean="0"/>
              <a:t>7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5A925BD-DEFD-44B3-A127-1DFD1B8CBC10}"/>
              </a:ext>
            </a:extLst>
          </p:cNvPr>
          <p:cNvSpPr/>
          <p:nvPr/>
        </p:nvSpPr>
        <p:spPr>
          <a:xfrm>
            <a:off x="7010400" y="5781368"/>
            <a:ext cx="924232" cy="294967"/>
          </a:xfrm>
          <a:custGeom>
            <a:avLst/>
            <a:gdLst>
              <a:gd name="connsiteX0" fmla="*/ 383458 w 924232"/>
              <a:gd name="connsiteY0" fmla="*/ 0 h 294967"/>
              <a:gd name="connsiteX1" fmla="*/ 334297 w 924232"/>
              <a:gd name="connsiteY1" fmla="*/ 39329 h 294967"/>
              <a:gd name="connsiteX2" fmla="*/ 0 w 924232"/>
              <a:gd name="connsiteY2" fmla="*/ 78658 h 294967"/>
              <a:gd name="connsiteX3" fmla="*/ 9832 w 924232"/>
              <a:gd name="connsiteY3" fmla="*/ 157316 h 294967"/>
              <a:gd name="connsiteX4" fmla="*/ 68826 w 924232"/>
              <a:gd name="connsiteY4" fmla="*/ 196645 h 294967"/>
              <a:gd name="connsiteX5" fmla="*/ 157316 w 924232"/>
              <a:gd name="connsiteY5" fmla="*/ 226142 h 294967"/>
              <a:gd name="connsiteX6" fmla="*/ 235974 w 924232"/>
              <a:gd name="connsiteY6" fmla="*/ 245806 h 294967"/>
              <a:gd name="connsiteX7" fmla="*/ 275303 w 924232"/>
              <a:gd name="connsiteY7" fmla="*/ 255638 h 294967"/>
              <a:gd name="connsiteX8" fmla="*/ 314632 w 924232"/>
              <a:gd name="connsiteY8" fmla="*/ 275303 h 294967"/>
              <a:gd name="connsiteX9" fmla="*/ 383458 w 924232"/>
              <a:gd name="connsiteY9" fmla="*/ 285135 h 294967"/>
              <a:gd name="connsiteX10" fmla="*/ 422787 w 924232"/>
              <a:gd name="connsiteY10" fmla="*/ 294967 h 294967"/>
              <a:gd name="connsiteX11" fmla="*/ 855406 w 924232"/>
              <a:gd name="connsiteY11" fmla="*/ 285135 h 294967"/>
              <a:gd name="connsiteX12" fmla="*/ 914400 w 924232"/>
              <a:gd name="connsiteY12" fmla="*/ 265471 h 294967"/>
              <a:gd name="connsiteX13" fmla="*/ 924232 w 924232"/>
              <a:gd name="connsiteY13" fmla="*/ 235974 h 294967"/>
              <a:gd name="connsiteX14" fmla="*/ 914400 w 924232"/>
              <a:gd name="connsiteY14" fmla="*/ 196645 h 294967"/>
              <a:gd name="connsiteX15" fmla="*/ 855406 w 924232"/>
              <a:gd name="connsiteY15" fmla="*/ 137651 h 294967"/>
              <a:gd name="connsiteX16" fmla="*/ 825910 w 924232"/>
              <a:gd name="connsiteY16" fmla="*/ 127819 h 294967"/>
              <a:gd name="connsiteX17" fmla="*/ 707923 w 924232"/>
              <a:gd name="connsiteY17" fmla="*/ 68826 h 294967"/>
              <a:gd name="connsiteX18" fmla="*/ 275303 w 924232"/>
              <a:gd name="connsiteY18" fmla="*/ 58993 h 2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24232" h="294967">
                <a:moveTo>
                  <a:pt x="383458" y="0"/>
                </a:moveTo>
                <a:cubicBezTo>
                  <a:pt x="367071" y="13110"/>
                  <a:pt x="355103" y="36591"/>
                  <a:pt x="334297" y="39329"/>
                </a:cubicBezTo>
                <a:cubicBezTo>
                  <a:pt x="-12349" y="84940"/>
                  <a:pt x="45181" y="-56888"/>
                  <a:pt x="0" y="78658"/>
                </a:cubicBezTo>
                <a:cubicBezTo>
                  <a:pt x="3277" y="104877"/>
                  <a:pt x="-3482" y="134492"/>
                  <a:pt x="9832" y="157316"/>
                </a:cubicBezTo>
                <a:cubicBezTo>
                  <a:pt x="21740" y="177730"/>
                  <a:pt x="49161" y="183535"/>
                  <a:pt x="68826" y="196645"/>
                </a:cubicBezTo>
                <a:cubicBezTo>
                  <a:pt x="119317" y="230305"/>
                  <a:pt x="79234" y="209410"/>
                  <a:pt x="157316" y="226142"/>
                </a:cubicBezTo>
                <a:cubicBezTo>
                  <a:pt x="183742" y="231805"/>
                  <a:pt x="209755" y="239251"/>
                  <a:pt x="235974" y="245806"/>
                </a:cubicBezTo>
                <a:lnTo>
                  <a:pt x="275303" y="255638"/>
                </a:lnTo>
                <a:cubicBezTo>
                  <a:pt x="288413" y="262193"/>
                  <a:pt x="300491" y="271446"/>
                  <a:pt x="314632" y="275303"/>
                </a:cubicBezTo>
                <a:cubicBezTo>
                  <a:pt x="336990" y="281401"/>
                  <a:pt x="360657" y="280989"/>
                  <a:pt x="383458" y="285135"/>
                </a:cubicBezTo>
                <a:cubicBezTo>
                  <a:pt x="396753" y="287552"/>
                  <a:pt x="409677" y="291690"/>
                  <a:pt x="422787" y="294967"/>
                </a:cubicBezTo>
                <a:cubicBezTo>
                  <a:pt x="566993" y="291690"/>
                  <a:pt x="711421" y="293774"/>
                  <a:pt x="855406" y="285135"/>
                </a:cubicBezTo>
                <a:cubicBezTo>
                  <a:pt x="876097" y="283894"/>
                  <a:pt x="914400" y="265471"/>
                  <a:pt x="914400" y="265471"/>
                </a:cubicBezTo>
                <a:cubicBezTo>
                  <a:pt x="917677" y="255639"/>
                  <a:pt x="924232" y="246338"/>
                  <a:pt x="924232" y="235974"/>
                </a:cubicBezTo>
                <a:cubicBezTo>
                  <a:pt x="924232" y="222461"/>
                  <a:pt x="920443" y="208731"/>
                  <a:pt x="914400" y="196645"/>
                </a:cubicBezTo>
                <a:cubicBezTo>
                  <a:pt x="900720" y="169285"/>
                  <a:pt x="882019" y="150958"/>
                  <a:pt x="855406" y="137651"/>
                </a:cubicBezTo>
                <a:cubicBezTo>
                  <a:pt x="846136" y="133016"/>
                  <a:pt x="834970" y="132852"/>
                  <a:pt x="825910" y="127819"/>
                </a:cubicBezTo>
                <a:cubicBezTo>
                  <a:pt x="711546" y="64283"/>
                  <a:pt x="822773" y="107110"/>
                  <a:pt x="707923" y="68826"/>
                </a:cubicBezTo>
                <a:cubicBezTo>
                  <a:pt x="550939" y="16498"/>
                  <a:pt x="688905" y="58993"/>
                  <a:pt x="275303" y="58993"/>
                </a:cubicBezTo>
              </a:path>
            </a:pathLst>
          </a:cu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B852288-08CF-47E5-B39B-AAF16E6E2864}"/>
              </a:ext>
            </a:extLst>
          </p:cNvPr>
          <p:cNvSpPr/>
          <p:nvPr/>
        </p:nvSpPr>
        <p:spPr>
          <a:xfrm rot="1361353">
            <a:off x="5214756" y="5146285"/>
            <a:ext cx="1982716" cy="569695"/>
          </a:xfrm>
          <a:prstGeom prst="rightArrow">
            <a:avLst>
              <a:gd name="adj1" fmla="val 63044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7231FC-1E45-4F1A-9E2C-6F78281481BC}"/>
              </a:ext>
            </a:extLst>
          </p:cNvPr>
          <p:cNvSpPr/>
          <p:nvPr/>
        </p:nvSpPr>
        <p:spPr>
          <a:xfrm>
            <a:off x="7128389" y="5781368"/>
            <a:ext cx="717755" cy="294967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88785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32" y="465369"/>
            <a:ext cx="11518535" cy="908043"/>
          </a:xfrm>
        </p:spPr>
        <p:txBody>
          <a:bodyPr/>
          <a:lstStyle/>
          <a:p>
            <a:r>
              <a:rPr lang="en-US" dirty="0"/>
              <a:t>Minimum Detectable Effect (MDE), given n</a:t>
            </a:r>
            <a:br>
              <a:rPr lang="en-US" dirty="0"/>
            </a:br>
            <a:r>
              <a:rPr lang="en-US" dirty="0"/>
              <a:t>or Sample Size, given MDE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24743" y="4401000"/>
                <a:ext cx="6969269" cy="3054601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𝑀𝐷𝐸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4743" y="4401000"/>
                <a:ext cx="6969269" cy="30546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6" name="Object 2"/>
              <p:cNvSpPr txBox="1"/>
              <p:nvPr/>
            </p:nvSpPr>
            <p:spPr bwMode="auto">
              <a:xfrm>
                <a:off x="3135088" y="1872797"/>
                <a:ext cx="7837715" cy="112077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𝑀𝐷𝐸</m:t>
                      </m:r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3200" dirty="0"/>
              </a:p>
              <a:p>
                <a:pPr/>
                <a:endParaRPr lang="en-US" sz="3200" dirty="0"/>
              </a:p>
              <a:p>
                <a:pPr/>
                <a:endParaRPr lang="en-US" sz="3200" dirty="0"/>
              </a:p>
            </p:txBody>
          </p:sp>
        </mc:Choice>
        <mc:Fallback>
          <p:sp>
            <p:nvSpPr>
              <p:cNvPr id="10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5088" y="1872797"/>
                <a:ext cx="7837715" cy="1120775"/>
              </a:xfrm>
              <a:prstGeom prst="rect">
                <a:avLst/>
              </a:prstGeom>
              <a:blipFill>
                <a:blip r:embed="rId3"/>
                <a:stretch>
                  <a:fillRect b="-33696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57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32" y="465369"/>
            <a:ext cx="11518535" cy="908043"/>
          </a:xfrm>
        </p:spPr>
        <p:txBody>
          <a:bodyPr/>
          <a:lstStyle/>
          <a:p>
            <a:r>
              <a:rPr lang="en-US" dirty="0"/>
              <a:t>Minimum Detectable Effect (MDE), given n</a:t>
            </a:r>
            <a:br>
              <a:rPr lang="en-US" dirty="0"/>
            </a:br>
            <a:r>
              <a:rPr lang="en-US" dirty="0"/>
              <a:t>or Sample Size, given MDE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24743" y="4401000"/>
                <a:ext cx="6969269" cy="3054601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7.84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𝑀𝐷𝐸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4743" y="4401000"/>
                <a:ext cx="6969269" cy="30546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6" name="Object 2"/>
              <p:cNvSpPr txBox="1"/>
              <p:nvPr/>
            </p:nvSpPr>
            <p:spPr bwMode="auto">
              <a:xfrm>
                <a:off x="3135088" y="1872797"/>
                <a:ext cx="7837715" cy="112077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𝑀𝐷𝐸</m:t>
                      </m:r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=2.8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3200" dirty="0"/>
              </a:p>
              <a:p>
                <a:pPr/>
                <a:endParaRPr lang="en-US" sz="3200" dirty="0"/>
              </a:p>
              <a:p>
                <a:pPr/>
                <a:endParaRPr lang="en-US" sz="3200" dirty="0"/>
              </a:p>
            </p:txBody>
          </p:sp>
        </mc:Choice>
        <mc:Fallback>
          <p:sp>
            <p:nvSpPr>
              <p:cNvPr id="10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5088" y="1872797"/>
                <a:ext cx="7837715" cy="1120775"/>
              </a:xfrm>
              <a:prstGeom prst="rect">
                <a:avLst/>
              </a:prstGeom>
              <a:blipFill>
                <a:blip r:embed="rId3"/>
                <a:stretch>
                  <a:fillRect b="-33696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291621"/>
      </p:ext>
    </p:extLst>
  </p:cSld>
  <p:clrMapOvr>
    <a:masterClrMapping/>
  </p:clrMapOvr>
</p:sld>
</file>

<file path=ppt/theme/theme1.xml><?xml version="1.0" encoding="utf-8"?>
<a:theme xmlns:a="http://schemas.openxmlformats.org/drawingml/2006/main" name="IPA Presentation Template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numCol="1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32B294C7-1CD2-4C6A-AEDD-A9F9D3AA9773}" vid="{6B3C52FB-6870-4113-8B0A-BA21C84B93A4}"/>
    </a:ext>
  </a:extLst>
</a:theme>
</file>

<file path=ppt/theme/theme2.xml><?xml version="1.0" encoding="utf-8"?>
<a:theme xmlns:a="http://schemas.openxmlformats.org/drawingml/2006/main" name="1_IPA Presentation Template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numCol="1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32B294C7-1CD2-4C6A-AEDD-A9F9D3AA9773}" vid="{F88DEC93-3978-4EBD-B225-2E78090837BF}"/>
    </a:ext>
  </a:extLst>
</a:theme>
</file>

<file path=ppt/theme/theme3.xml><?xml version="1.0" encoding="utf-8"?>
<a:theme xmlns:a="http://schemas.openxmlformats.org/drawingml/2006/main" name="2_IPA Presentation Template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numCol="1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32B294C7-1CD2-4C6A-AEDD-A9F9D3AA9773}" vid="{8D41B1E1-E932-46DB-A8CB-51592F47BA00}"/>
    </a:ext>
  </a:extLst>
</a:theme>
</file>

<file path=ppt/theme/theme4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IPA Presentation Template - Africa HQ</Template>
  <TotalTime>0</TotalTime>
  <Words>2290</Words>
  <Application>Microsoft Office PowerPoint</Application>
  <PresentationFormat>Widescreen</PresentationFormat>
  <Paragraphs>568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Open Sans Condensed Light</vt:lpstr>
      <vt:lpstr>Open Sans Semibold</vt:lpstr>
      <vt:lpstr>Cambria Math</vt:lpstr>
      <vt:lpstr>Open Sans</vt:lpstr>
      <vt:lpstr>Salesforce Sans</vt:lpstr>
      <vt:lpstr>Arial</vt:lpstr>
      <vt:lpstr>Arial Unicode MS</vt:lpstr>
      <vt:lpstr>Open Sans Condensed</vt:lpstr>
      <vt:lpstr>Wingdings</vt:lpstr>
      <vt:lpstr>Garamond</vt:lpstr>
      <vt:lpstr>Symbol</vt:lpstr>
      <vt:lpstr>Calibri</vt:lpstr>
      <vt:lpstr>IPA Presentation Template</vt:lpstr>
      <vt:lpstr>1_IPA Presentation Template</vt:lpstr>
      <vt:lpstr>2_IPA Presentation Template</vt:lpstr>
      <vt:lpstr>Equation</vt:lpstr>
      <vt:lpstr>Power Calculation and Study Design</vt:lpstr>
      <vt:lpstr>Topics</vt:lpstr>
      <vt:lpstr>Power calc: intro and definitions</vt:lpstr>
      <vt:lpstr>Power Calculation</vt:lpstr>
      <vt:lpstr>Definitions and Notation</vt:lpstr>
      <vt:lpstr>Minimum Detectable Effect (MDE)</vt:lpstr>
      <vt:lpstr>Choosing Power and Significance Level</vt:lpstr>
      <vt:lpstr>Minimum Detectable Effect (MDE), given n or Sample Size, given MDE</vt:lpstr>
      <vt:lpstr>Minimum Detectable Effect (MDE), given n or Sample Size, given MDE</vt:lpstr>
      <vt:lpstr>Example: Espacios Para Crecer</vt:lpstr>
      <vt:lpstr>Minimum Detectable Effect (MDE)</vt:lpstr>
      <vt:lpstr>Some tools for calculating MDI</vt:lpstr>
      <vt:lpstr>Some tools for calculating MDI</vt:lpstr>
      <vt:lpstr>Other Tools</vt:lpstr>
      <vt:lpstr>Choosing Outcomes</vt:lpstr>
      <vt:lpstr>Choosing Subgroups</vt:lpstr>
      <vt:lpstr>Choosing Units</vt:lpstr>
      <vt:lpstr>Choosing a Target MDI/MDES</vt:lpstr>
      <vt:lpstr>Study Design Challenge</vt:lpstr>
      <vt:lpstr>Design Wrinkles</vt:lpstr>
      <vt:lpstr>Cluster Randomized Trials</vt:lpstr>
      <vt:lpstr>Group- or Cluster-Randomized Trials</vt:lpstr>
      <vt:lpstr>Group Randomized Trial: Standard Error Formula</vt:lpstr>
      <vt:lpstr>Intra-class Correlation Coefficient</vt:lpstr>
      <vt:lpstr>ICC Knowledge Check</vt:lpstr>
      <vt:lpstr>MDE, Group-Randomized Trials</vt:lpstr>
      <vt:lpstr>Using the Formula</vt:lpstr>
      <vt:lpstr>Realized ICCs from USAID-funded LAC Reads Studies</vt:lpstr>
      <vt:lpstr>R-squared from USAID-funded LAC Reads Studies</vt:lpstr>
      <vt:lpstr>Exercise:  What is the MDE if we assign entire schools to EpC?</vt:lpstr>
      <vt:lpstr>Plug in the numbers…</vt:lpstr>
      <vt:lpstr>Another wrinkle</vt:lpstr>
      <vt:lpstr>Multiple comparisons</vt:lpstr>
      <vt:lpstr>Multiple Comparisons</vt:lpstr>
      <vt:lpstr>Studies with Multiple Treatment Arms</vt:lpstr>
      <vt:lpstr>Multiple Comparison Adjustments</vt:lpstr>
      <vt:lpstr>Traditional (unadjusted) Procedure</vt:lpstr>
      <vt:lpstr>Traditional (unadjusted) Procedure</vt:lpstr>
      <vt:lpstr>Bonferroni Procedure</vt:lpstr>
      <vt:lpstr>Bonferroni Procedure</vt:lpstr>
      <vt:lpstr>Benjamini-Hochberg Procedure</vt:lpstr>
      <vt:lpstr>Benjamini-Hochberg Procedure</vt:lpstr>
      <vt:lpstr>Multiple comparisons in factorial experiments</vt:lpstr>
      <vt:lpstr>Principles for Avoiding Multiple Comparison Inference Problems</vt:lpstr>
      <vt:lpstr>Quasi-experimental design</vt:lpstr>
      <vt:lpstr>Power calc for a quasi-experimental design</vt:lpstr>
      <vt:lpstr>Precision of the Regression Discontinuity (RD) Design</vt:lpstr>
      <vt:lpstr>MDE for Propensity Score Matching</vt:lpstr>
      <vt:lpstr>¿Preguntas?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Analysis training for LAC RADS</dc:title>
  <dc:creator/>
  <cp:lastModifiedBy/>
  <cp:revision>1</cp:revision>
  <dcterms:created xsi:type="dcterms:W3CDTF">2019-07-11T18:14:42Z</dcterms:created>
  <dcterms:modified xsi:type="dcterms:W3CDTF">2019-08-29T19:30:34Z</dcterms:modified>
  <cp:contentStatus>Created February 2016</cp:contentStatus>
</cp:coreProperties>
</file>